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Lst>
  <p:sldSz cx="7556500" cy="10693400"/>
  <p:notesSz cx="6858000" cy="9144000"/>
  <p:embeddedFontLst>
    <p:embeddedFont>
      <p:font typeface="HGMaruGothicMPRO" panose="020F0600000000000000" pitchFamily="50" charset="-128"/>
      <p:regular r:id="rId3"/>
    </p:embeddedFont>
    <p:embeddedFont>
      <p:font typeface="Noto Sans JP Bold" panose="020B0600070205080204" charset="-128"/>
      <p:regular r:id="rId4"/>
      <p:bold r:id="rId5"/>
    </p:embeddedFont>
    <p:embeddedFont>
      <p:font typeface="おてんばゴシック" panose="020B0600070205080204" charset="-128"/>
      <p:regular r:id="rId6"/>
    </p:embeddedFont>
    <p:embeddedFont>
      <p:font typeface="つなぎゴシック" panose="020B0600070205080204" charset="-128"/>
      <p:regular r:id="rId7"/>
      <p:bold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6161"/>
    <a:srgbClr val="298EAF"/>
    <a:srgbClr val="FFF6DE"/>
    <a:srgbClr val="FFF1DA"/>
    <a:srgbClr val="F3C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4" autoAdjust="0"/>
    <p:restoredTop sz="94575" autoAdjust="0"/>
  </p:normalViewPr>
  <p:slideViewPr>
    <p:cSldViewPr>
      <p:cViewPr varScale="1">
        <p:scale>
          <a:sx n="38" d="100"/>
          <a:sy n="38" d="100"/>
        </p:scale>
        <p:origin x="20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heme" Target="theme/theme1.xml"/><Relationship Id="rId5" Type="http://schemas.openxmlformats.org/officeDocument/2006/relationships/font" Target="fonts/font3.fntdata"/><Relationship Id="rId10" Type="http://schemas.openxmlformats.org/officeDocument/2006/relationships/viewProps" Target="viewProps.xml"/><Relationship Id="rId4" Type="http://schemas.openxmlformats.org/officeDocument/2006/relationships/font" Target="fonts/font2.fntdata"/><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
        <p:cNvGrpSpPr/>
        <p:nvPr/>
      </p:nvGrpSpPr>
      <p:grpSpPr>
        <a:xfrm>
          <a:off x="0" y="0"/>
          <a:ext cx="0" cy="0"/>
          <a:chOff x="0" y="0"/>
          <a:chExt cx="0" cy="0"/>
        </a:xfrm>
      </p:grpSpPr>
      <p:sp>
        <p:nvSpPr>
          <p:cNvPr id="80" name="正方形/長方形 79">
            <a:extLst>
              <a:ext uri="{FF2B5EF4-FFF2-40B4-BE49-F238E27FC236}">
                <a16:creationId xmlns:a16="http://schemas.microsoft.com/office/drawing/2014/main" id="{03C95C1E-362C-0C4E-8CD1-347F16571538}"/>
              </a:ext>
            </a:extLst>
          </p:cNvPr>
          <p:cNvSpPr/>
          <p:nvPr/>
        </p:nvSpPr>
        <p:spPr>
          <a:xfrm>
            <a:off x="-15875" y="-20291"/>
            <a:ext cx="7588250" cy="1882982"/>
          </a:xfrm>
          <a:prstGeom prst="rect">
            <a:avLst/>
          </a:prstGeom>
          <a:solidFill>
            <a:srgbClr val="F3CA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TextBox 4"/>
          <p:cNvSpPr txBox="1"/>
          <p:nvPr/>
        </p:nvSpPr>
        <p:spPr>
          <a:xfrm>
            <a:off x="0" y="-79734"/>
            <a:ext cx="7560000" cy="1937327"/>
          </a:xfrm>
          <a:prstGeom prst="rect">
            <a:avLst/>
          </a:prstGeom>
        </p:spPr>
        <p:txBody>
          <a:bodyPr lIns="25400" tIns="25400" rIns="25400" bIns="25400" rtlCol="0" anchor="ctr"/>
          <a:lstStyle/>
          <a:p>
            <a:pPr algn="ctr">
              <a:lnSpc>
                <a:spcPts val="2394"/>
              </a:lnSpc>
            </a:pPr>
            <a:endParaRPr dirty="0"/>
          </a:p>
        </p:txBody>
      </p:sp>
      <p:grpSp>
        <p:nvGrpSpPr>
          <p:cNvPr id="5" name="Group 5"/>
          <p:cNvGrpSpPr/>
          <p:nvPr/>
        </p:nvGrpSpPr>
        <p:grpSpPr>
          <a:xfrm>
            <a:off x="1197364" y="901238"/>
            <a:ext cx="740932" cy="740932"/>
            <a:chOff x="0" y="0"/>
            <a:chExt cx="362531" cy="362531"/>
          </a:xfrm>
        </p:grpSpPr>
        <p:sp>
          <p:nvSpPr>
            <p:cNvPr id="6" name="Freeform 6"/>
            <p:cNvSpPr/>
            <p:nvPr/>
          </p:nvSpPr>
          <p:spPr>
            <a:xfrm>
              <a:off x="0" y="0"/>
              <a:ext cx="362531" cy="362531"/>
            </a:xfrm>
            <a:custGeom>
              <a:avLst/>
              <a:gdLst/>
              <a:ahLst/>
              <a:cxnLst/>
              <a:rect l="l" t="t" r="r" b="b"/>
              <a:pathLst>
                <a:path w="362531" h="362531">
                  <a:moveTo>
                    <a:pt x="0" y="0"/>
                  </a:moveTo>
                  <a:lnTo>
                    <a:pt x="362531" y="0"/>
                  </a:lnTo>
                  <a:lnTo>
                    <a:pt x="362531" y="362531"/>
                  </a:lnTo>
                  <a:lnTo>
                    <a:pt x="0" y="362531"/>
                  </a:lnTo>
                  <a:close/>
                </a:path>
              </a:pathLst>
            </a:custGeom>
            <a:solidFill>
              <a:srgbClr val="2A94B6"/>
            </a:solidFill>
          </p:spPr>
          <p:txBody>
            <a:bodyPr/>
            <a:lstStyle/>
            <a:p>
              <a:endParaRPr lang="ja-JP" altLang="en-US"/>
            </a:p>
          </p:txBody>
        </p:sp>
        <p:sp>
          <p:nvSpPr>
            <p:cNvPr id="7" name="TextBox 7"/>
            <p:cNvSpPr txBox="1"/>
            <p:nvPr/>
          </p:nvSpPr>
          <p:spPr>
            <a:xfrm>
              <a:off x="0" y="-38100"/>
              <a:ext cx="362531" cy="400631"/>
            </a:xfrm>
            <a:prstGeom prst="rect">
              <a:avLst/>
            </a:prstGeom>
          </p:spPr>
          <p:txBody>
            <a:bodyPr lIns="50800" tIns="50800" rIns="50800" bIns="50800" rtlCol="0" anchor="ctr"/>
            <a:lstStyle/>
            <a:p>
              <a:pPr algn="ctr">
                <a:lnSpc>
                  <a:spcPts val="1960"/>
                </a:lnSpc>
              </a:pPr>
              <a:endParaRPr dirty="0"/>
            </a:p>
          </p:txBody>
        </p:sp>
      </p:grpSp>
      <p:grpSp>
        <p:nvGrpSpPr>
          <p:cNvPr id="8" name="Group 8"/>
          <p:cNvGrpSpPr/>
          <p:nvPr/>
        </p:nvGrpSpPr>
        <p:grpSpPr>
          <a:xfrm>
            <a:off x="2050292" y="901238"/>
            <a:ext cx="740932" cy="740932"/>
            <a:chOff x="0" y="0"/>
            <a:chExt cx="362531" cy="362531"/>
          </a:xfrm>
        </p:grpSpPr>
        <p:sp>
          <p:nvSpPr>
            <p:cNvPr id="9" name="Freeform 9"/>
            <p:cNvSpPr/>
            <p:nvPr/>
          </p:nvSpPr>
          <p:spPr>
            <a:xfrm>
              <a:off x="0" y="0"/>
              <a:ext cx="362531" cy="362531"/>
            </a:xfrm>
            <a:custGeom>
              <a:avLst/>
              <a:gdLst/>
              <a:ahLst/>
              <a:cxnLst/>
              <a:rect l="l" t="t" r="r" b="b"/>
              <a:pathLst>
                <a:path w="362531" h="362531">
                  <a:moveTo>
                    <a:pt x="0" y="0"/>
                  </a:moveTo>
                  <a:lnTo>
                    <a:pt x="362531" y="0"/>
                  </a:lnTo>
                  <a:lnTo>
                    <a:pt x="362531" y="362531"/>
                  </a:lnTo>
                  <a:lnTo>
                    <a:pt x="0" y="362531"/>
                  </a:lnTo>
                  <a:close/>
                </a:path>
              </a:pathLst>
            </a:custGeom>
            <a:solidFill>
              <a:srgbClr val="2A94B6"/>
            </a:solidFill>
          </p:spPr>
          <p:txBody>
            <a:bodyPr/>
            <a:lstStyle/>
            <a:p>
              <a:endParaRPr lang="ja-JP" altLang="en-US"/>
            </a:p>
          </p:txBody>
        </p:sp>
        <p:sp>
          <p:nvSpPr>
            <p:cNvPr id="10" name="TextBox 10"/>
            <p:cNvSpPr txBox="1"/>
            <p:nvPr/>
          </p:nvSpPr>
          <p:spPr>
            <a:xfrm>
              <a:off x="0" y="-38100"/>
              <a:ext cx="362531" cy="400631"/>
            </a:xfrm>
            <a:prstGeom prst="rect">
              <a:avLst/>
            </a:prstGeom>
          </p:spPr>
          <p:txBody>
            <a:bodyPr lIns="50800" tIns="50800" rIns="50800" bIns="50800" rtlCol="0" anchor="ctr"/>
            <a:lstStyle/>
            <a:p>
              <a:pPr algn="ctr">
                <a:lnSpc>
                  <a:spcPts val="1960"/>
                </a:lnSpc>
              </a:pPr>
              <a:endParaRPr dirty="0"/>
            </a:p>
          </p:txBody>
        </p:sp>
      </p:grpSp>
      <p:grpSp>
        <p:nvGrpSpPr>
          <p:cNvPr id="11" name="Group 11"/>
          <p:cNvGrpSpPr/>
          <p:nvPr/>
        </p:nvGrpSpPr>
        <p:grpSpPr>
          <a:xfrm>
            <a:off x="2903220" y="901238"/>
            <a:ext cx="740932" cy="740932"/>
            <a:chOff x="0" y="0"/>
            <a:chExt cx="362531" cy="362531"/>
          </a:xfrm>
        </p:grpSpPr>
        <p:sp>
          <p:nvSpPr>
            <p:cNvPr id="12" name="Freeform 12"/>
            <p:cNvSpPr/>
            <p:nvPr/>
          </p:nvSpPr>
          <p:spPr>
            <a:xfrm>
              <a:off x="0" y="0"/>
              <a:ext cx="362531" cy="362531"/>
            </a:xfrm>
            <a:custGeom>
              <a:avLst/>
              <a:gdLst/>
              <a:ahLst/>
              <a:cxnLst/>
              <a:rect l="l" t="t" r="r" b="b"/>
              <a:pathLst>
                <a:path w="362531" h="362531">
                  <a:moveTo>
                    <a:pt x="0" y="0"/>
                  </a:moveTo>
                  <a:lnTo>
                    <a:pt x="362531" y="0"/>
                  </a:lnTo>
                  <a:lnTo>
                    <a:pt x="362531" y="362531"/>
                  </a:lnTo>
                  <a:lnTo>
                    <a:pt x="0" y="362531"/>
                  </a:lnTo>
                  <a:close/>
                </a:path>
              </a:pathLst>
            </a:custGeom>
            <a:solidFill>
              <a:srgbClr val="2A94B6"/>
            </a:solidFill>
          </p:spPr>
          <p:txBody>
            <a:bodyPr/>
            <a:lstStyle/>
            <a:p>
              <a:endParaRPr lang="ja-JP" altLang="en-US"/>
            </a:p>
          </p:txBody>
        </p:sp>
        <p:sp>
          <p:nvSpPr>
            <p:cNvPr id="13" name="TextBox 13"/>
            <p:cNvSpPr txBox="1"/>
            <p:nvPr/>
          </p:nvSpPr>
          <p:spPr>
            <a:xfrm>
              <a:off x="0" y="-38100"/>
              <a:ext cx="362531" cy="400631"/>
            </a:xfrm>
            <a:prstGeom prst="rect">
              <a:avLst/>
            </a:prstGeom>
          </p:spPr>
          <p:txBody>
            <a:bodyPr lIns="50800" tIns="50800" rIns="50800" bIns="50800" rtlCol="0" anchor="ctr"/>
            <a:lstStyle/>
            <a:p>
              <a:pPr algn="ctr">
                <a:lnSpc>
                  <a:spcPts val="1960"/>
                </a:lnSpc>
              </a:pPr>
              <a:endParaRPr dirty="0"/>
            </a:p>
          </p:txBody>
        </p:sp>
      </p:grpSp>
      <p:sp>
        <p:nvSpPr>
          <p:cNvPr id="14" name="TextBox 14"/>
          <p:cNvSpPr txBox="1"/>
          <p:nvPr/>
        </p:nvSpPr>
        <p:spPr>
          <a:xfrm>
            <a:off x="1293480" y="895499"/>
            <a:ext cx="884570" cy="641201"/>
          </a:xfrm>
          <a:prstGeom prst="rect">
            <a:avLst/>
          </a:prstGeom>
        </p:spPr>
        <p:txBody>
          <a:bodyPr wrap="square" lIns="0" tIns="0" rIns="0" bIns="0" rtlCol="0" anchor="t">
            <a:spAutoFit/>
          </a:bodyPr>
          <a:lstStyle/>
          <a:p>
            <a:pPr algn="ctr">
              <a:lnSpc>
                <a:spcPts val="5599"/>
              </a:lnSpc>
            </a:pPr>
            <a:r>
              <a:rPr lang="en-US" sz="3999" spc="2859" dirty="0">
                <a:solidFill>
                  <a:srgbClr val="FDFDFC"/>
                </a:solidFill>
                <a:latin typeface="おてんばゴシック"/>
                <a:ea typeface="おてんばゴシック"/>
                <a:cs typeface="おてんばゴシック"/>
                <a:sym typeface="おてんばゴシック"/>
              </a:rPr>
              <a:t>大</a:t>
            </a:r>
          </a:p>
        </p:txBody>
      </p:sp>
      <p:sp>
        <p:nvSpPr>
          <p:cNvPr id="15" name="Freeform 15"/>
          <p:cNvSpPr/>
          <p:nvPr/>
        </p:nvSpPr>
        <p:spPr>
          <a:xfrm rot="706008">
            <a:off x="398676" y="971361"/>
            <a:ext cx="420230" cy="528038"/>
          </a:xfrm>
          <a:custGeom>
            <a:avLst/>
            <a:gdLst/>
            <a:ahLst/>
            <a:cxnLst/>
            <a:rect l="l" t="t" r="r" b="b"/>
            <a:pathLst>
              <a:path w="420230" h="528038">
                <a:moveTo>
                  <a:pt x="0" y="0"/>
                </a:moveTo>
                <a:lnTo>
                  <a:pt x="420230" y="0"/>
                </a:lnTo>
                <a:lnTo>
                  <a:pt x="420230" y="528038"/>
                </a:lnTo>
                <a:lnTo>
                  <a:pt x="0" y="528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6" name="TextBox 16"/>
          <p:cNvSpPr txBox="1"/>
          <p:nvPr/>
        </p:nvSpPr>
        <p:spPr>
          <a:xfrm>
            <a:off x="1208417" y="9156700"/>
            <a:ext cx="4987263" cy="861774"/>
          </a:xfrm>
          <a:prstGeom prst="rect">
            <a:avLst/>
          </a:prstGeom>
        </p:spPr>
        <p:txBody>
          <a:bodyPr wrap="square" lIns="0" tIns="0" rIns="0" bIns="0" rtlCol="0" anchor="t">
            <a:spAutoFit/>
          </a:bodyPr>
          <a:lstStyle/>
          <a:p>
            <a:pPr algn="ctr"/>
            <a:r>
              <a:rPr lang="en-US" sz="2800" dirty="0">
                <a:solidFill>
                  <a:srgbClr val="2A94B6"/>
                </a:solidFill>
                <a:latin typeface="おてんばゴシック"/>
                <a:ea typeface="おてんばゴシック"/>
                <a:cs typeface="おてんばゴシック"/>
                <a:sym typeface="おてんばゴシック"/>
              </a:rPr>
              <a:t>ルールを守って、</a:t>
            </a:r>
          </a:p>
          <a:p>
            <a:pPr algn="ctr"/>
            <a:r>
              <a:rPr lang="en-US" sz="2800" dirty="0">
                <a:solidFill>
                  <a:srgbClr val="C96161"/>
                </a:solidFill>
                <a:latin typeface="おてんばゴシック"/>
                <a:ea typeface="おてんばゴシック"/>
                <a:cs typeface="おてんばゴシック"/>
                <a:sym typeface="おてんばゴシック"/>
              </a:rPr>
              <a:t>安全に楽しく</a:t>
            </a:r>
            <a:r>
              <a:rPr lang="en-US" sz="2800" dirty="0">
                <a:solidFill>
                  <a:srgbClr val="2A94B6"/>
                </a:solidFill>
                <a:latin typeface="おてんばゴシック"/>
                <a:ea typeface="おてんばゴシック"/>
                <a:cs typeface="おてんばゴシック"/>
                <a:sym typeface="おてんばゴシック"/>
              </a:rPr>
              <a:t>使おう！</a:t>
            </a:r>
          </a:p>
        </p:txBody>
      </p:sp>
      <p:sp>
        <p:nvSpPr>
          <p:cNvPr id="18" name="Freeform 18"/>
          <p:cNvSpPr/>
          <p:nvPr/>
        </p:nvSpPr>
        <p:spPr>
          <a:xfrm>
            <a:off x="418991" y="7112802"/>
            <a:ext cx="6540819" cy="1894126"/>
          </a:xfrm>
          <a:custGeom>
            <a:avLst/>
            <a:gdLst/>
            <a:ahLst/>
            <a:cxnLst/>
            <a:rect l="l" t="t" r="r" b="b"/>
            <a:pathLst>
              <a:path w="2344082" h="705178">
                <a:moveTo>
                  <a:pt x="13020" y="0"/>
                </a:moveTo>
                <a:lnTo>
                  <a:pt x="2331062" y="0"/>
                </a:lnTo>
                <a:cubicBezTo>
                  <a:pt x="2338253" y="0"/>
                  <a:pt x="2344082" y="5829"/>
                  <a:pt x="2344082" y="13020"/>
                </a:cubicBezTo>
                <a:lnTo>
                  <a:pt x="2344082" y="692158"/>
                </a:lnTo>
                <a:cubicBezTo>
                  <a:pt x="2344082" y="699349"/>
                  <a:pt x="2338253" y="705178"/>
                  <a:pt x="2331062" y="705178"/>
                </a:cubicBezTo>
                <a:lnTo>
                  <a:pt x="13020" y="705178"/>
                </a:lnTo>
                <a:cubicBezTo>
                  <a:pt x="5829" y="705178"/>
                  <a:pt x="0" y="699349"/>
                  <a:pt x="0" y="692158"/>
                </a:cubicBezTo>
                <a:lnTo>
                  <a:pt x="0" y="13020"/>
                </a:lnTo>
                <a:cubicBezTo>
                  <a:pt x="0" y="5829"/>
                  <a:pt x="5829" y="0"/>
                  <a:pt x="13020" y="0"/>
                </a:cubicBezTo>
                <a:close/>
              </a:path>
            </a:pathLst>
          </a:custGeom>
          <a:solidFill>
            <a:srgbClr val="FFFFFF"/>
          </a:solidFill>
        </p:spPr>
        <p:txBody>
          <a:bodyPr/>
          <a:lstStyle/>
          <a:p>
            <a:endParaRPr lang="ja-JP" altLang="en-US"/>
          </a:p>
        </p:txBody>
      </p:sp>
      <p:sp>
        <p:nvSpPr>
          <p:cNvPr id="19" name="TextBox 19"/>
          <p:cNvSpPr txBox="1"/>
          <p:nvPr/>
        </p:nvSpPr>
        <p:spPr>
          <a:xfrm>
            <a:off x="418991" y="7006489"/>
            <a:ext cx="6540819" cy="2074011"/>
          </a:xfrm>
          <a:prstGeom prst="rect">
            <a:avLst/>
          </a:prstGeom>
        </p:spPr>
        <p:txBody>
          <a:bodyPr lIns="50800" tIns="50800" rIns="50800" bIns="50800" rtlCol="0" anchor="ctr"/>
          <a:lstStyle/>
          <a:p>
            <a:pPr algn="ctr">
              <a:lnSpc>
                <a:spcPts val="1960"/>
              </a:lnSpc>
            </a:pPr>
            <a:endParaRPr dirty="0"/>
          </a:p>
        </p:txBody>
      </p:sp>
      <p:sp>
        <p:nvSpPr>
          <p:cNvPr id="20" name="TextBox 20"/>
          <p:cNvSpPr txBox="1"/>
          <p:nvPr/>
        </p:nvSpPr>
        <p:spPr>
          <a:xfrm>
            <a:off x="491926" y="172680"/>
            <a:ext cx="6572648" cy="537845"/>
          </a:xfrm>
          <a:prstGeom prst="rect">
            <a:avLst/>
          </a:prstGeom>
        </p:spPr>
        <p:txBody>
          <a:bodyPr lIns="0" tIns="0" rIns="0" bIns="0" rtlCol="0" anchor="t">
            <a:spAutoFit/>
          </a:bodyPr>
          <a:lstStyle/>
          <a:p>
            <a:pPr algn="ctr">
              <a:lnSpc>
                <a:spcPts val="4480"/>
              </a:lnSpc>
            </a:pPr>
            <a:r>
              <a:rPr lang="en-US" sz="3200" dirty="0">
                <a:solidFill>
                  <a:srgbClr val="2A94B6"/>
                </a:solidFill>
                <a:latin typeface="おてんばゴシック"/>
                <a:ea typeface="おてんばゴシック"/>
                <a:cs typeface="おてんばゴシック"/>
                <a:sym typeface="おてんばゴシック"/>
              </a:rPr>
              <a:t>守ろうね！パソコン・タブレットの</a:t>
            </a:r>
          </a:p>
        </p:txBody>
      </p:sp>
      <p:grpSp>
        <p:nvGrpSpPr>
          <p:cNvPr id="21" name="Group 21"/>
          <p:cNvGrpSpPr/>
          <p:nvPr/>
        </p:nvGrpSpPr>
        <p:grpSpPr>
          <a:xfrm>
            <a:off x="3833394" y="851300"/>
            <a:ext cx="790869" cy="790869"/>
            <a:chOff x="0" y="0"/>
            <a:chExt cx="362531" cy="362531"/>
          </a:xfrm>
        </p:grpSpPr>
        <p:sp>
          <p:nvSpPr>
            <p:cNvPr id="22" name="Freeform 22"/>
            <p:cNvSpPr/>
            <p:nvPr/>
          </p:nvSpPr>
          <p:spPr>
            <a:xfrm>
              <a:off x="0" y="0"/>
              <a:ext cx="362531" cy="362531"/>
            </a:xfrm>
            <a:custGeom>
              <a:avLst/>
              <a:gdLst/>
              <a:ahLst/>
              <a:cxnLst/>
              <a:rect l="l" t="t" r="r" b="b"/>
              <a:pathLst>
                <a:path w="362531" h="362531">
                  <a:moveTo>
                    <a:pt x="0" y="0"/>
                  </a:moveTo>
                  <a:lnTo>
                    <a:pt x="362531" y="0"/>
                  </a:lnTo>
                  <a:lnTo>
                    <a:pt x="362531" y="362531"/>
                  </a:lnTo>
                  <a:lnTo>
                    <a:pt x="0" y="362531"/>
                  </a:lnTo>
                  <a:close/>
                </a:path>
              </a:pathLst>
            </a:custGeom>
            <a:solidFill>
              <a:srgbClr val="FFFFFF"/>
            </a:solidFill>
            <a:ln w="28575" cap="sq">
              <a:solidFill>
                <a:srgbClr val="2A94B6"/>
              </a:solidFill>
              <a:prstDash val="solid"/>
              <a:miter/>
            </a:ln>
          </p:spPr>
          <p:txBody>
            <a:bodyPr/>
            <a:lstStyle/>
            <a:p>
              <a:endParaRPr lang="ja-JP" altLang="en-US"/>
            </a:p>
          </p:txBody>
        </p:sp>
        <p:sp>
          <p:nvSpPr>
            <p:cNvPr id="23" name="TextBox 23"/>
            <p:cNvSpPr txBox="1"/>
            <p:nvPr/>
          </p:nvSpPr>
          <p:spPr>
            <a:xfrm>
              <a:off x="0" y="-38100"/>
              <a:ext cx="362531" cy="400631"/>
            </a:xfrm>
            <a:prstGeom prst="rect">
              <a:avLst/>
            </a:prstGeom>
          </p:spPr>
          <p:txBody>
            <a:bodyPr lIns="50800" tIns="50800" rIns="50800" bIns="50800" rtlCol="0" anchor="ctr"/>
            <a:lstStyle/>
            <a:p>
              <a:pPr algn="ctr">
                <a:lnSpc>
                  <a:spcPts val="1960"/>
                </a:lnSpc>
              </a:pPr>
              <a:endParaRPr dirty="0"/>
            </a:p>
          </p:txBody>
        </p:sp>
      </p:grpSp>
      <p:grpSp>
        <p:nvGrpSpPr>
          <p:cNvPr id="24" name="Group 24"/>
          <p:cNvGrpSpPr/>
          <p:nvPr/>
        </p:nvGrpSpPr>
        <p:grpSpPr>
          <a:xfrm>
            <a:off x="4743808" y="851300"/>
            <a:ext cx="790869" cy="790869"/>
            <a:chOff x="0" y="0"/>
            <a:chExt cx="362531" cy="362531"/>
          </a:xfrm>
        </p:grpSpPr>
        <p:sp>
          <p:nvSpPr>
            <p:cNvPr id="25" name="Freeform 25"/>
            <p:cNvSpPr/>
            <p:nvPr/>
          </p:nvSpPr>
          <p:spPr>
            <a:xfrm>
              <a:off x="0" y="0"/>
              <a:ext cx="362531" cy="362531"/>
            </a:xfrm>
            <a:custGeom>
              <a:avLst/>
              <a:gdLst/>
              <a:ahLst/>
              <a:cxnLst/>
              <a:rect l="l" t="t" r="r" b="b"/>
              <a:pathLst>
                <a:path w="362531" h="362531">
                  <a:moveTo>
                    <a:pt x="0" y="0"/>
                  </a:moveTo>
                  <a:lnTo>
                    <a:pt x="362531" y="0"/>
                  </a:lnTo>
                  <a:lnTo>
                    <a:pt x="362531" y="362531"/>
                  </a:lnTo>
                  <a:lnTo>
                    <a:pt x="0" y="362531"/>
                  </a:lnTo>
                  <a:close/>
                </a:path>
              </a:pathLst>
            </a:custGeom>
            <a:solidFill>
              <a:srgbClr val="FFFFFF"/>
            </a:solidFill>
            <a:ln w="28575" cap="sq">
              <a:solidFill>
                <a:srgbClr val="2A94B6"/>
              </a:solidFill>
              <a:prstDash val="solid"/>
              <a:miter/>
            </a:ln>
          </p:spPr>
          <p:txBody>
            <a:bodyPr/>
            <a:lstStyle/>
            <a:p>
              <a:endParaRPr lang="ja-JP" altLang="en-US"/>
            </a:p>
          </p:txBody>
        </p:sp>
        <p:sp>
          <p:nvSpPr>
            <p:cNvPr id="26" name="TextBox 26"/>
            <p:cNvSpPr txBox="1"/>
            <p:nvPr/>
          </p:nvSpPr>
          <p:spPr>
            <a:xfrm>
              <a:off x="0" y="-38100"/>
              <a:ext cx="362531" cy="400631"/>
            </a:xfrm>
            <a:prstGeom prst="rect">
              <a:avLst/>
            </a:prstGeom>
          </p:spPr>
          <p:txBody>
            <a:bodyPr lIns="50800" tIns="50800" rIns="50800" bIns="50800" rtlCol="0" anchor="ctr"/>
            <a:lstStyle/>
            <a:p>
              <a:pPr algn="ctr">
                <a:lnSpc>
                  <a:spcPts val="1960"/>
                </a:lnSpc>
              </a:pPr>
              <a:endParaRPr dirty="0"/>
            </a:p>
          </p:txBody>
        </p:sp>
      </p:grpSp>
      <p:grpSp>
        <p:nvGrpSpPr>
          <p:cNvPr id="27" name="Group 27"/>
          <p:cNvGrpSpPr/>
          <p:nvPr/>
        </p:nvGrpSpPr>
        <p:grpSpPr>
          <a:xfrm>
            <a:off x="5654221" y="851300"/>
            <a:ext cx="790869" cy="790869"/>
            <a:chOff x="0" y="0"/>
            <a:chExt cx="362531" cy="362531"/>
          </a:xfrm>
        </p:grpSpPr>
        <p:sp>
          <p:nvSpPr>
            <p:cNvPr id="28" name="Freeform 28"/>
            <p:cNvSpPr/>
            <p:nvPr/>
          </p:nvSpPr>
          <p:spPr>
            <a:xfrm>
              <a:off x="0" y="0"/>
              <a:ext cx="362531" cy="362531"/>
            </a:xfrm>
            <a:custGeom>
              <a:avLst/>
              <a:gdLst/>
              <a:ahLst/>
              <a:cxnLst/>
              <a:rect l="l" t="t" r="r" b="b"/>
              <a:pathLst>
                <a:path w="362531" h="362531">
                  <a:moveTo>
                    <a:pt x="0" y="0"/>
                  </a:moveTo>
                  <a:lnTo>
                    <a:pt x="362531" y="0"/>
                  </a:lnTo>
                  <a:lnTo>
                    <a:pt x="362531" y="362531"/>
                  </a:lnTo>
                  <a:lnTo>
                    <a:pt x="0" y="362531"/>
                  </a:lnTo>
                  <a:close/>
                </a:path>
              </a:pathLst>
            </a:custGeom>
            <a:solidFill>
              <a:srgbClr val="FFFFFF"/>
            </a:solidFill>
            <a:ln w="28575" cap="sq">
              <a:solidFill>
                <a:srgbClr val="2A94B6"/>
              </a:solidFill>
              <a:prstDash val="solid"/>
              <a:miter/>
            </a:ln>
          </p:spPr>
          <p:txBody>
            <a:bodyPr/>
            <a:lstStyle/>
            <a:p>
              <a:endParaRPr lang="ja-JP" altLang="en-US"/>
            </a:p>
          </p:txBody>
        </p:sp>
        <p:sp>
          <p:nvSpPr>
            <p:cNvPr id="29" name="TextBox 29"/>
            <p:cNvSpPr txBox="1"/>
            <p:nvPr/>
          </p:nvSpPr>
          <p:spPr>
            <a:xfrm>
              <a:off x="0" y="-38100"/>
              <a:ext cx="362531" cy="400631"/>
            </a:xfrm>
            <a:prstGeom prst="rect">
              <a:avLst/>
            </a:prstGeom>
          </p:spPr>
          <p:txBody>
            <a:bodyPr lIns="50800" tIns="50800" rIns="50800" bIns="50800" rtlCol="0" anchor="ctr"/>
            <a:lstStyle/>
            <a:p>
              <a:pPr algn="ctr">
                <a:lnSpc>
                  <a:spcPts val="1960"/>
                </a:lnSpc>
              </a:pPr>
              <a:endParaRPr dirty="0"/>
            </a:p>
          </p:txBody>
        </p:sp>
      </p:grpSp>
      <p:sp>
        <p:nvSpPr>
          <p:cNvPr id="30" name="TextBox 30"/>
          <p:cNvSpPr txBox="1"/>
          <p:nvPr/>
        </p:nvSpPr>
        <p:spPr>
          <a:xfrm>
            <a:off x="3835776" y="859385"/>
            <a:ext cx="1085474" cy="641201"/>
          </a:xfrm>
          <a:prstGeom prst="rect">
            <a:avLst/>
          </a:prstGeom>
        </p:spPr>
        <p:txBody>
          <a:bodyPr wrap="square" lIns="0" tIns="0" rIns="0" bIns="0" rtlCol="0" anchor="t">
            <a:spAutoFit/>
          </a:bodyPr>
          <a:lstStyle/>
          <a:p>
            <a:pPr algn="ctr">
              <a:lnSpc>
                <a:spcPts val="5599"/>
              </a:lnSpc>
            </a:pPr>
            <a:r>
              <a:rPr lang="en-US" sz="3999" spc="2859" dirty="0">
                <a:solidFill>
                  <a:srgbClr val="2A94B6"/>
                </a:solidFill>
                <a:latin typeface="おてんばゴシック"/>
                <a:ea typeface="おてんばゴシック"/>
                <a:cs typeface="おてんばゴシック"/>
                <a:sym typeface="おてんばゴシック"/>
              </a:rPr>
              <a:t>ル</a:t>
            </a:r>
          </a:p>
        </p:txBody>
      </p:sp>
      <p:grpSp>
        <p:nvGrpSpPr>
          <p:cNvPr id="31" name="Group 31"/>
          <p:cNvGrpSpPr/>
          <p:nvPr/>
        </p:nvGrpSpPr>
        <p:grpSpPr>
          <a:xfrm>
            <a:off x="398294" y="2074655"/>
            <a:ext cx="6540819" cy="2316777"/>
            <a:chOff x="0" y="0"/>
            <a:chExt cx="2344082" cy="784677"/>
          </a:xfrm>
        </p:grpSpPr>
        <p:sp>
          <p:nvSpPr>
            <p:cNvPr id="32" name="Freeform 32"/>
            <p:cNvSpPr/>
            <p:nvPr/>
          </p:nvSpPr>
          <p:spPr>
            <a:xfrm>
              <a:off x="0" y="0"/>
              <a:ext cx="2344082" cy="784677"/>
            </a:xfrm>
            <a:custGeom>
              <a:avLst/>
              <a:gdLst/>
              <a:ahLst/>
              <a:cxnLst/>
              <a:rect l="l" t="t" r="r" b="b"/>
              <a:pathLst>
                <a:path w="2344082" h="784677">
                  <a:moveTo>
                    <a:pt x="13020" y="0"/>
                  </a:moveTo>
                  <a:lnTo>
                    <a:pt x="2331062" y="0"/>
                  </a:lnTo>
                  <a:cubicBezTo>
                    <a:pt x="2338253" y="0"/>
                    <a:pt x="2344082" y="5829"/>
                    <a:pt x="2344082" y="13020"/>
                  </a:cubicBezTo>
                  <a:lnTo>
                    <a:pt x="2344082" y="771657"/>
                  </a:lnTo>
                  <a:cubicBezTo>
                    <a:pt x="2344082" y="778847"/>
                    <a:pt x="2338253" y="784677"/>
                    <a:pt x="2331062" y="784677"/>
                  </a:cubicBezTo>
                  <a:lnTo>
                    <a:pt x="13020" y="784677"/>
                  </a:lnTo>
                  <a:cubicBezTo>
                    <a:pt x="5829" y="784677"/>
                    <a:pt x="0" y="778847"/>
                    <a:pt x="0" y="771657"/>
                  </a:cubicBezTo>
                  <a:lnTo>
                    <a:pt x="0" y="13020"/>
                  </a:lnTo>
                  <a:cubicBezTo>
                    <a:pt x="0" y="5829"/>
                    <a:pt x="5829" y="0"/>
                    <a:pt x="13020" y="0"/>
                  </a:cubicBezTo>
                  <a:close/>
                </a:path>
              </a:pathLst>
            </a:custGeom>
            <a:solidFill>
              <a:srgbClr val="FFFFFF"/>
            </a:solidFill>
          </p:spPr>
          <p:txBody>
            <a:bodyPr/>
            <a:lstStyle/>
            <a:p>
              <a:endParaRPr lang="ja-JP" altLang="en-US"/>
            </a:p>
          </p:txBody>
        </p:sp>
        <p:sp>
          <p:nvSpPr>
            <p:cNvPr id="33" name="TextBox 33"/>
            <p:cNvSpPr txBox="1"/>
            <p:nvPr/>
          </p:nvSpPr>
          <p:spPr>
            <a:xfrm>
              <a:off x="0" y="-38100"/>
              <a:ext cx="2344082" cy="822777"/>
            </a:xfrm>
            <a:prstGeom prst="rect">
              <a:avLst/>
            </a:prstGeom>
          </p:spPr>
          <p:txBody>
            <a:bodyPr lIns="50800" tIns="50800" rIns="50800" bIns="50800" rtlCol="0" anchor="ctr"/>
            <a:lstStyle/>
            <a:p>
              <a:pPr algn="ctr">
                <a:lnSpc>
                  <a:spcPts val="1960"/>
                </a:lnSpc>
              </a:pPr>
              <a:endParaRPr dirty="0"/>
            </a:p>
          </p:txBody>
        </p:sp>
      </p:grpSp>
      <p:grpSp>
        <p:nvGrpSpPr>
          <p:cNvPr id="34" name="Group 34"/>
          <p:cNvGrpSpPr/>
          <p:nvPr/>
        </p:nvGrpSpPr>
        <p:grpSpPr>
          <a:xfrm>
            <a:off x="256247" y="1917700"/>
            <a:ext cx="553661" cy="55366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23E"/>
            </a:solidFill>
            <a:ln w="38100" cap="sq">
              <a:solidFill>
                <a:srgbClr val="FFFFFF"/>
              </a:solidFill>
              <a:prstDash val="solid"/>
              <a:miter/>
            </a:ln>
          </p:spPr>
          <p:txBody>
            <a:bodyPr/>
            <a:lstStyle/>
            <a:p>
              <a:endParaRPr lang="ja-JP" alt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1960"/>
                </a:lnSpc>
              </a:pPr>
              <a:endParaRPr dirty="0"/>
            </a:p>
          </p:txBody>
        </p:sp>
      </p:grpSp>
      <p:grpSp>
        <p:nvGrpSpPr>
          <p:cNvPr id="37" name="Group 37"/>
          <p:cNvGrpSpPr/>
          <p:nvPr/>
        </p:nvGrpSpPr>
        <p:grpSpPr>
          <a:xfrm>
            <a:off x="382926" y="4508187"/>
            <a:ext cx="6540819" cy="2353968"/>
            <a:chOff x="0" y="-38100"/>
            <a:chExt cx="2344082" cy="843609"/>
          </a:xfrm>
        </p:grpSpPr>
        <p:sp>
          <p:nvSpPr>
            <p:cNvPr id="38" name="Freeform 38"/>
            <p:cNvSpPr/>
            <p:nvPr/>
          </p:nvSpPr>
          <p:spPr>
            <a:xfrm>
              <a:off x="0" y="0"/>
              <a:ext cx="2344082" cy="805509"/>
            </a:xfrm>
            <a:custGeom>
              <a:avLst/>
              <a:gdLst/>
              <a:ahLst/>
              <a:cxnLst/>
              <a:rect l="l" t="t" r="r" b="b"/>
              <a:pathLst>
                <a:path w="2344082" h="781263">
                  <a:moveTo>
                    <a:pt x="13020" y="0"/>
                  </a:moveTo>
                  <a:lnTo>
                    <a:pt x="2331062" y="0"/>
                  </a:lnTo>
                  <a:cubicBezTo>
                    <a:pt x="2338253" y="0"/>
                    <a:pt x="2344082" y="5829"/>
                    <a:pt x="2344082" y="13020"/>
                  </a:cubicBezTo>
                  <a:lnTo>
                    <a:pt x="2344082" y="768243"/>
                  </a:lnTo>
                  <a:cubicBezTo>
                    <a:pt x="2344082" y="775434"/>
                    <a:pt x="2338253" y="781263"/>
                    <a:pt x="2331062" y="781263"/>
                  </a:cubicBezTo>
                  <a:lnTo>
                    <a:pt x="13020" y="781263"/>
                  </a:lnTo>
                  <a:cubicBezTo>
                    <a:pt x="5829" y="781263"/>
                    <a:pt x="0" y="775434"/>
                    <a:pt x="0" y="768243"/>
                  </a:cubicBezTo>
                  <a:lnTo>
                    <a:pt x="0" y="13020"/>
                  </a:lnTo>
                  <a:cubicBezTo>
                    <a:pt x="0" y="5829"/>
                    <a:pt x="5829" y="0"/>
                    <a:pt x="13020" y="0"/>
                  </a:cubicBezTo>
                  <a:close/>
                </a:path>
              </a:pathLst>
            </a:custGeom>
            <a:solidFill>
              <a:srgbClr val="FFFFFF"/>
            </a:solidFill>
          </p:spPr>
          <p:txBody>
            <a:bodyPr/>
            <a:lstStyle/>
            <a:p>
              <a:endParaRPr lang="ja-JP" altLang="en-US"/>
            </a:p>
          </p:txBody>
        </p:sp>
        <p:sp>
          <p:nvSpPr>
            <p:cNvPr id="39" name="TextBox 39"/>
            <p:cNvSpPr txBox="1"/>
            <p:nvPr/>
          </p:nvSpPr>
          <p:spPr>
            <a:xfrm>
              <a:off x="0" y="-38100"/>
              <a:ext cx="2344082" cy="819363"/>
            </a:xfrm>
            <a:prstGeom prst="rect">
              <a:avLst/>
            </a:prstGeom>
          </p:spPr>
          <p:txBody>
            <a:bodyPr lIns="50800" tIns="50800" rIns="50800" bIns="50800" rtlCol="0" anchor="ctr"/>
            <a:lstStyle/>
            <a:p>
              <a:pPr algn="ctr">
                <a:lnSpc>
                  <a:spcPts val="1960"/>
                </a:lnSpc>
              </a:pPr>
              <a:endParaRPr dirty="0"/>
            </a:p>
          </p:txBody>
        </p:sp>
      </p:grpSp>
      <p:grpSp>
        <p:nvGrpSpPr>
          <p:cNvPr id="40" name="Group 40"/>
          <p:cNvGrpSpPr/>
          <p:nvPr/>
        </p:nvGrpSpPr>
        <p:grpSpPr>
          <a:xfrm>
            <a:off x="273550" y="4386521"/>
            <a:ext cx="553661" cy="553661"/>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A94B6"/>
            </a:solidFill>
            <a:ln w="38100" cap="sq">
              <a:solidFill>
                <a:srgbClr val="FFFFFF"/>
              </a:solidFill>
              <a:prstDash val="solid"/>
              <a:miter/>
            </a:ln>
          </p:spPr>
          <p:txBody>
            <a:bodyPr/>
            <a:lstStyle/>
            <a:p>
              <a:endParaRPr lang="ja-JP" alt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1960"/>
                </a:lnSpc>
              </a:pPr>
              <a:endParaRPr dirty="0"/>
            </a:p>
          </p:txBody>
        </p:sp>
      </p:grpSp>
      <p:grpSp>
        <p:nvGrpSpPr>
          <p:cNvPr id="43" name="Group 43"/>
          <p:cNvGrpSpPr/>
          <p:nvPr/>
        </p:nvGrpSpPr>
        <p:grpSpPr>
          <a:xfrm>
            <a:off x="273550" y="6911523"/>
            <a:ext cx="553661" cy="55366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23E"/>
            </a:solidFill>
            <a:ln w="38100" cap="sq">
              <a:solidFill>
                <a:srgbClr val="FFFFFF"/>
              </a:solidFill>
              <a:prstDash val="solid"/>
              <a:miter/>
            </a:ln>
          </p:spPr>
          <p:txBody>
            <a:bodyPr/>
            <a:lstStyle/>
            <a:p>
              <a:endParaRPr lang="ja-JP" altLang="en-US"/>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1960"/>
                </a:lnSpc>
              </a:pPr>
              <a:endParaRPr dirty="0"/>
            </a:p>
          </p:txBody>
        </p:sp>
      </p:grpSp>
      <p:sp>
        <p:nvSpPr>
          <p:cNvPr id="46" name="AutoShape 46"/>
          <p:cNvSpPr/>
          <p:nvPr/>
        </p:nvSpPr>
        <p:spPr>
          <a:xfrm>
            <a:off x="730250" y="2921990"/>
            <a:ext cx="5109154" cy="18096"/>
          </a:xfrm>
          <a:prstGeom prst="line">
            <a:avLst/>
          </a:prstGeom>
          <a:ln w="47625" cap="rnd">
            <a:solidFill>
              <a:srgbClr val="FFB23E"/>
            </a:solidFill>
            <a:prstDash val="sysDot"/>
            <a:headEnd type="none" w="sm" len="sm"/>
            <a:tailEnd type="none" w="sm" len="sm"/>
          </a:ln>
        </p:spPr>
        <p:txBody>
          <a:bodyPr/>
          <a:lstStyle/>
          <a:p>
            <a:endParaRPr lang="ja-JP" altLang="en-US"/>
          </a:p>
        </p:txBody>
      </p:sp>
      <p:sp>
        <p:nvSpPr>
          <p:cNvPr id="47" name="AutoShape 47"/>
          <p:cNvSpPr/>
          <p:nvPr/>
        </p:nvSpPr>
        <p:spPr>
          <a:xfrm>
            <a:off x="730250" y="5487869"/>
            <a:ext cx="5109154" cy="3172"/>
          </a:xfrm>
          <a:prstGeom prst="line">
            <a:avLst/>
          </a:prstGeom>
          <a:ln w="47625" cap="rnd">
            <a:solidFill>
              <a:srgbClr val="2A94B6"/>
            </a:solidFill>
            <a:prstDash val="sysDot"/>
            <a:headEnd type="none" w="sm" len="sm"/>
            <a:tailEnd type="none" w="sm" len="sm"/>
          </a:ln>
        </p:spPr>
        <p:txBody>
          <a:bodyPr/>
          <a:lstStyle/>
          <a:p>
            <a:endParaRPr lang="ja-JP" altLang="en-US"/>
          </a:p>
        </p:txBody>
      </p:sp>
      <p:sp>
        <p:nvSpPr>
          <p:cNvPr id="48" name="AutoShape 48"/>
          <p:cNvSpPr/>
          <p:nvPr/>
        </p:nvSpPr>
        <p:spPr>
          <a:xfrm>
            <a:off x="809532" y="7657790"/>
            <a:ext cx="5029872" cy="5228"/>
          </a:xfrm>
          <a:prstGeom prst="line">
            <a:avLst/>
          </a:prstGeom>
          <a:ln w="47625" cap="rnd">
            <a:solidFill>
              <a:srgbClr val="FFB23E"/>
            </a:solidFill>
            <a:prstDash val="sysDot"/>
            <a:headEnd type="none" w="sm" len="sm"/>
            <a:tailEnd type="none" w="sm" len="sm"/>
          </a:ln>
        </p:spPr>
        <p:txBody>
          <a:bodyPr/>
          <a:lstStyle/>
          <a:p>
            <a:endParaRPr lang="ja-JP" altLang="en-US"/>
          </a:p>
        </p:txBody>
      </p:sp>
      <p:sp>
        <p:nvSpPr>
          <p:cNvPr id="49" name="TextBox 49"/>
          <p:cNvSpPr txBox="1"/>
          <p:nvPr/>
        </p:nvSpPr>
        <p:spPr>
          <a:xfrm>
            <a:off x="439045" y="1966254"/>
            <a:ext cx="307856" cy="456551"/>
          </a:xfrm>
          <a:prstGeom prst="rect">
            <a:avLst/>
          </a:prstGeom>
        </p:spPr>
        <p:txBody>
          <a:bodyPr lIns="0" tIns="0" rIns="0" bIns="0" rtlCol="0" anchor="t">
            <a:spAutoFit/>
          </a:bodyPr>
          <a:lstStyle/>
          <a:p>
            <a:pPr algn="l">
              <a:lnSpc>
                <a:spcPts val="3705"/>
              </a:lnSpc>
            </a:pPr>
            <a:r>
              <a:rPr lang="en-US" sz="2646" b="1" dirty="0">
                <a:solidFill>
                  <a:srgbClr val="FFFFFF"/>
                </a:solidFill>
                <a:latin typeface="Noto Sans JP Bold"/>
                <a:ea typeface="Noto Sans JP Bold"/>
                <a:cs typeface="Noto Sans JP Bold"/>
                <a:sym typeface="Noto Sans JP Bold"/>
              </a:rPr>
              <a:t>1</a:t>
            </a:r>
          </a:p>
        </p:txBody>
      </p:sp>
      <p:sp>
        <p:nvSpPr>
          <p:cNvPr id="50" name="TextBox 50"/>
          <p:cNvSpPr txBox="1"/>
          <p:nvPr/>
        </p:nvSpPr>
        <p:spPr>
          <a:xfrm>
            <a:off x="943255" y="2092045"/>
            <a:ext cx="5832723" cy="772795"/>
          </a:xfrm>
          <a:prstGeom prst="rect">
            <a:avLst/>
          </a:prstGeom>
        </p:spPr>
        <p:txBody>
          <a:bodyPr lIns="0" tIns="0" rIns="0" bIns="0" rtlCol="0" anchor="t">
            <a:spAutoFit/>
          </a:bodyPr>
          <a:lstStyle/>
          <a:p>
            <a:pPr algn="l">
              <a:lnSpc>
                <a:spcPts val="3079"/>
              </a:lnSpc>
            </a:pPr>
            <a:r>
              <a:rPr lang="en-US" sz="2199" dirty="0">
                <a:solidFill>
                  <a:srgbClr val="785A5C"/>
                </a:solidFill>
                <a:latin typeface="つなぎゴシック"/>
                <a:ea typeface="つなぎゴシック"/>
                <a:cs typeface="つなぎゴシック"/>
                <a:sym typeface="つなぎゴシック"/>
              </a:rPr>
              <a:t>パソコンやタブレットの</a:t>
            </a:r>
          </a:p>
          <a:p>
            <a:pPr algn="l">
              <a:lnSpc>
                <a:spcPts val="3079"/>
              </a:lnSpc>
            </a:pPr>
            <a:r>
              <a:rPr lang="en-US" sz="2199" dirty="0">
                <a:solidFill>
                  <a:srgbClr val="785A5C"/>
                </a:solidFill>
                <a:latin typeface="つなぎゴシック"/>
                <a:ea typeface="つなぎゴシック"/>
                <a:cs typeface="つなぎゴシック"/>
                <a:sym typeface="つなぎゴシック"/>
              </a:rPr>
              <a:t>パスワードは秘密！</a:t>
            </a:r>
          </a:p>
        </p:txBody>
      </p:sp>
      <p:sp>
        <p:nvSpPr>
          <p:cNvPr id="51" name="Freeform 51"/>
          <p:cNvSpPr/>
          <p:nvPr/>
        </p:nvSpPr>
        <p:spPr>
          <a:xfrm>
            <a:off x="6403860" y="954402"/>
            <a:ext cx="1016818" cy="1281031"/>
          </a:xfrm>
          <a:custGeom>
            <a:avLst/>
            <a:gdLst/>
            <a:ahLst/>
            <a:cxnLst/>
            <a:rect l="l" t="t" r="r" b="b"/>
            <a:pathLst>
              <a:path w="1016818" h="1281031">
                <a:moveTo>
                  <a:pt x="0" y="0"/>
                </a:moveTo>
                <a:lnTo>
                  <a:pt x="1016819" y="0"/>
                </a:lnTo>
                <a:lnTo>
                  <a:pt x="1016819" y="1281031"/>
                </a:lnTo>
                <a:lnTo>
                  <a:pt x="0" y="1281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52" name="TextBox 52"/>
          <p:cNvSpPr txBox="1"/>
          <p:nvPr/>
        </p:nvSpPr>
        <p:spPr>
          <a:xfrm>
            <a:off x="452736" y="4440532"/>
            <a:ext cx="307856" cy="456551"/>
          </a:xfrm>
          <a:prstGeom prst="rect">
            <a:avLst/>
          </a:prstGeom>
        </p:spPr>
        <p:txBody>
          <a:bodyPr lIns="0" tIns="0" rIns="0" bIns="0" rtlCol="0" anchor="t">
            <a:spAutoFit/>
          </a:bodyPr>
          <a:lstStyle/>
          <a:p>
            <a:pPr algn="l">
              <a:lnSpc>
                <a:spcPts val="3705"/>
              </a:lnSpc>
            </a:pPr>
            <a:r>
              <a:rPr lang="en-US" sz="2646" b="1" dirty="0">
                <a:solidFill>
                  <a:srgbClr val="FFFFFF"/>
                </a:solidFill>
                <a:latin typeface="Noto Sans JP Bold"/>
                <a:ea typeface="Noto Sans JP Bold"/>
                <a:cs typeface="Noto Sans JP Bold"/>
                <a:sym typeface="Noto Sans JP Bold"/>
              </a:rPr>
              <a:t>2</a:t>
            </a:r>
          </a:p>
        </p:txBody>
      </p:sp>
      <p:sp>
        <p:nvSpPr>
          <p:cNvPr id="53" name="TextBox 53"/>
          <p:cNvSpPr txBox="1"/>
          <p:nvPr/>
        </p:nvSpPr>
        <p:spPr>
          <a:xfrm>
            <a:off x="943255" y="4635196"/>
            <a:ext cx="5860745" cy="772795"/>
          </a:xfrm>
          <a:prstGeom prst="rect">
            <a:avLst/>
          </a:prstGeom>
        </p:spPr>
        <p:txBody>
          <a:bodyPr lIns="0" tIns="0" rIns="0" bIns="0" rtlCol="0" anchor="t">
            <a:spAutoFit/>
          </a:bodyPr>
          <a:lstStyle/>
          <a:p>
            <a:pPr algn="l">
              <a:lnSpc>
                <a:spcPts val="3079"/>
              </a:lnSpc>
            </a:pPr>
            <a:r>
              <a:rPr lang="en-US" sz="2199" dirty="0">
                <a:solidFill>
                  <a:srgbClr val="785A5C"/>
                </a:solidFill>
                <a:latin typeface="つなぎゴシック"/>
                <a:ea typeface="つなぎゴシック"/>
                <a:cs typeface="つなぎゴシック"/>
                <a:sym typeface="つなぎゴシック"/>
              </a:rPr>
              <a:t>タップやクリックに注意！</a:t>
            </a:r>
          </a:p>
          <a:p>
            <a:pPr algn="l">
              <a:lnSpc>
                <a:spcPts val="3079"/>
              </a:lnSpc>
            </a:pPr>
            <a:r>
              <a:rPr lang="en-US" sz="2199" dirty="0">
                <a:solidFill>
                  <a:srgbClr val="785A5C"/>
                </a:solidFill>
                <a:latin typeface="つなぎゴシック"/>
                <a:ea typeface="つなぎゴシック"/>
                <a:cs typeface="つなぎゴシック"/>
                <a:sym typeface="つなぎゴシック"/>
              </a:rPr>
              <a:t>むやみにダウンロードしない！</a:t>
            </a:r>
          </a:p>
        </p:txBody>
      </p:sp>
      <p:sp>
        <p:nvSpPr>
          <p:cNvPr id="54" name="TextBox 54"/>
          <p:cNvSpPr txBox="1"/>
          <p:nvPr/>
        </p:nvSpPr>
        <p:spPr>
          <a:xfrm>
            <a:off x="466893" y="6968202"/>
            <a:ext cx="307856" cy="456551"/>
          </a:xfrm>
          <a:prstGeom prst="rect">
            <a:avLst/>
          </a:prstGeom>
        </p:spPr>
        <p:txBody>
          <a:bodyPr lIns="0" tIns="0" rIns="0" bIns="0" rtlCol="0" anchor="t">
            <a:spAutoFit/>
          </a:bodyPr>
          <a:lstStyle/>
          <a:p>
            <a:pPr algn="l">
              <a:lnSpc>
                <a:spcPts val="3705"/>
              </a:lnSpc>
            </a:pPr>
            <a:r>
              <a:rPr lang="en-US" sz="2646" b="1" dirty="0">
                <a:solidFill>
                  <a:srgbClr val="FFFFFF"/>
                </a:solidFill>
                <a:latin typeface="Noto Sans JP Bold"/>
                <a:ea typeface="Noto Sans JP Bold"/>
                <a:cs typeface="Noto Sans JP Bold"/>
                <a:sym typeface="Noto Sans JP Bold"/>
              </a:rPr>
              <a:t>3</a:t>
            </a:r>
          </a:p>
        </p:txBody>
      </p:sp>
      <p:sp>
        <p:nvSpPr>
          <p:cNvPr id="55" name="TextBox 55"/>
          <p:cNvSpPr txBox="1"/>
          <p:nvPr/>
        </p:nvSpPr>
        <p:spPr>
          <a:xfrm>
            <a:off x="943255" y="7178223"/>
            <a:ext cx="5148690" cy="365485"/>
          </a:xfrm>
          <a:prstGeom prst="rect">
            <a:avLst/>
          </a:prstGeom>
        </p:spPr>
        <p:txBody>
          <a:bodyPr lIns="0" tIns="0" rIns="0" bIns="0" rtlCol="0" anchor="t">
            <a:spAutoFit/>
          </a:bodyPr>
          <a:lstStyle/>
          <a:p>
            <a:pPr algn="l">
              <a:lnSpc>
                <a:spcPts val="3079"/>
              </a:lnSpc>
            </a:pPr>
            <a:r>
              <a:rPr lang="en-US" sz="2199" dirty="0">
                <a:solidFill>
                  <a:srgbClr val="785A5C"/>
                </a:solidFill>
                <a:latin typeface="つなぎゴシック"/>
                <a:ea typeface="つなぎゴシック"/>
                <a:cs typeface="つなぎゴシック"/>
                <a:sym typeface="つなぎゴシック"/>
              </a:rPr>
              <a:t>ログアウトを忘れずに！</a:t>
            </a:r>
          </a:p>
        </p:txBody>
      </p:sp>
      <p:sp>
        <p:nvSpPr>
          <p:cNvPr id="56" name="TextBox 56"/>
          <p:cNvSpPr txBox="1"/>
          <p:nvPr/>
        </p:nvSpPr>
        <p:spPr>
          <a:xfrm>
            <a:off x="577850" y="3002953"/>
            <a:ext cx="4800600" cy="1446935"/>
          </a:xfrm>
          <a:prstGeom prst="rect">
            <a:avLst/>
          </a:prstGeom>
        </p:spPr>
        <p:txBody>
          <a:bodyPr wrap="square" lIns="0" tIns="0" rIns="0" bIns="0" rtlCol="0" anchor="t">
            <a:spAutoFit/>
          </a:bodyPr>
          <a:lstStyle/>
          <a:p>
            <a:pPr algn="just">
              <a:lnSpc>
                <a:spcPts val="2325"/>
              </a:lnSpc>
            </a:pPr>
            <a:r>
              <a:rPr lang="en-US" sz="1500" dirty="0" err="1">
                <a:solidFill>
                  <a:srgbClr val="785A5C"/>
                </a:solidFill>
                <a:latin typeface="つなぎゴシック"/>
                <a:ea typeface="つなぎゴシック"/>
                <a:cs typeface="つなぎゴシック"/>
                <a:sym typeface="つなぎゴシック"/>
              </a:rPr>
              <a:t>パスワードを他の人に教えると、あなたになりすまして</a:t>
            </a:r>
            <a:r>
              <a:rPr lang="ja-JP" altLang="en-US" sz="1500" dirty="0">
                <a:solidFill>
                  <a:srgbClr val="785A5C"/>
                </a:solidFill>
                <a:latin typeface="つなぎゴシック"/>
                <a:ea typeface="つなぎゴシック"/>
                <a:cs typeface="つなぎゴシック"/>
                <a:sym typeface="つなぎゴシック"/>
              </a:rPr>
              <a:t>書きこみ</a:t>
            </a:r>
            <a:r>
              <a:rPr lang="en-US" sz="1500" dirty="0" err="1">
                <a:solidFill>
                  <a:srgbClr val="785A5C"/>
                </a:solidFill>
                <a:latin typeface="つなぎゴシック"/>
                <a:ea typeface="つなぎゴシック"/>
                <a:cs typeface="つなぎゴシック"/>
                <a:sym typeface="つなぎゴシック"/>
              </a:rPr>
              <a:t>をされたり、大事な情報が知られ</a:t>
            </a:r>
            <a:r>
              <a:rPr lang="ja-JP" altLang="en-US" sz="1500" dirty="0">
                <a:solidFill>
                  <a:srgbClr val="785A5C"/>
                </a:solidFill>
                <a:latin typeface="つなぎゴシック"/>
                <a:ea typeface="つなぎゴシック"/>
                <a:cs typeface="つなぎゴシック"/>
                <a:sym typeface="つなぎゴシック"/>
              </a:rPr>
              <a:t>たりする</a:t>
            </a:r>
            <a:r>
              <a:rPr lang="en-US" sz="1500" dirty="0" err="1">
                <a:solidFill>
                  <a:srgbClr val="785A5C"/>
                </a:solidFill>
                <a:latin typeface="つなぎゴシック"/>
                <a:ea typeface="つなぎゴシック"/>
                <a:cs typeface="つなぎゴシック"/>
                <a:sym typeface="つなぎゴシック"/>
              </a:rPr>
              <a:t>かもしれません。パスワードは自分だけの大切なカギ</a:t>
            </a:r>
            <a:r>
              <a:rPr lang="ja-JP" altLang="en-US" sz="1500" dirty="0">
                <a:solidFill>
                  <a:srgbClr val="785A5C"/>
                </a:solidFill>
                <a:latin typeface="つなぎゴシック"/>
                <a:ea typeface="つなぎゴシック"/>
                <a:cs typeface="つなぎゴシック"/>
                <a:sym typeface="つなぎゴシック"/>
              </a:rPr>
              <a:t>。　　　</a:t>
            </a:r>
            <a:endParaRPr lang="en-US" altLang="ja-JP" sz="1500" dirty="0">
              <a:solidFill>
                <a:srgbClr val="785A5C"/>
              </a:solidFill>
              <a:latin typeface="つなぎゴシック"/>
              <a:ea typeface="つなぎゴシック"/>
              <a:cs typeface="つなぎゴシック"/>
              <a:sym typeface="つなぎゴシック"/>
            </a:endParaRPr>
          </a:p>
          <a:p>
            <a:pPr algn="just">
              <a:lnSpc>
                <a:spcPts val="2325"/>
              </a:lnSpc>
            </a:pPr>
            <a:r>
              <a:rPr lang="ja-JP" altLang="en-US" sz="1500" dirty="0">
                <a:solidFill>
                  <a:srgbClr val="785A5C"/>
                </a:solidFill>
                <a:latin typeface="つなぎゴシック"/>
                <a:ea typeface="つなぎゴシック"/>
                <a:cs typeface="つなぎゴシック"/>
                <a:sym typeface="つなぎゴシック"/>
              </a:rPr>
              <a:t>　</a:t>
            </a:r>
            <a:r>
              <a:rPr lang="en-US" sz="1500" dirty="0" err="1">
                <a:solidFill>
                  <a:srgbClr val="785A5C"/>
                </a:solidFill>
                <a:latin typeface="つなぎゴシック"/>
                <a:ea typeface="つなぎゴシック"/>
                <a:cs typeface="つなぎゴシック"/>
                <a:sym typeface="つなぎゴシック"/>
              </a:rPr>
              <a:t>しっかり守ろう</a:t>
            </a:r>
            <a:r>
              <a:rPr lang="en-US" sz="1500" dirty="0">
                <a:solidFill>
                  <a:srgbClr val="785A5C"/>
                </a:solidFill>
                <a:latin typeface="つなぎゴシック"/>
                <a:ea typeface="つなぎゴシック"/>
                <a:cs typeface="つなぎゴシック"/>
                <a:sym typeface="つなぎゴシック"/>
              </a:rPr>
              <a:t>！</a:t>
            </a:r>
            <a:r>
              <a:rPr lang="ja-JP" altLang="en-US" sz="1500" dirty="0">
                <a:solidFill>
                  <a:srgbClr val="785A5C"/>
                </a:solidFill>
                <a:latin typeface="つなぎゴシック"/>
                <a:ea typeface="つなぎゴシック"/>
                <a:cs typeface="つなぎゴシック"/>
                <a:sym typeface="つなぎゴシック"/>
              </a:rPr>
              <a:t>出席番号や誕生日など推測されやすいパスワードもさけましょう。</a:t>
            </a:r>
            <a:endParaRPr lang="en-US" sz="1500" dirty="0">
              <a:solidFill>
                <a:srgbClr val="785A5C"/>
              </a:solidFill>
              <a:latin typeface="つなぎゴシック"/>
              <a:ea typeface="つなぎゴシック"/>
              <a:cs typeface="つなぎゴシック"/>
              <a:sym typeface="つなぎゴシック"/>
            </a:endParaRPr>
          </a:p>
        </p:txBody>
      </p:sp>
      <p:sp>
        <p:nvSpPr>
          <p:cNvPr id="57" name="TextBox 57"/>
          <p:cNvSpPr txBox="1"/>
          <p:nvPr/>
        </p:nvSpPr>
        <p:spPr>
          <a:xfrm>
            <a:off x="2159668" y="5575300"/>
            <a:ext cx="4670412" cy="1151982"/>
          </a:xfrm>
          <a:prstGeom prst="rect">
            <a:avLst/>
          </a:prstGeom>
        </p:spPr>
        <p:txBody>
          <a:bodyPr wrap="square" lIns="0" tIns="0" rIns="0" bIns="0" rtlCol="0" anchor="t">
            <a:spAutoFit/>
          </a:bodyPr>
          <a:lstStyle/>
          <a:p>
            <a:pPr algn="just">
              <a:lnSpc>
                <a:spcPts val="2325"/>
              </a:lnSpc>
            </a:pPr>
            <a:r>
              <a:rPr lang="en-US" sz="1500" dirty="0">
                <a:solidFill>
                  <a:srgbClr val="785A5C"/>
                </a:solidFill>
                <a:latin typeface="つなぎゴシック"/>
                <a:ea typeface="つなぎゴシック"/>
                <a:cs typeface="つなぎゴシック"/>
                <a:sym typeface="つなぎゴシック"/>
              </a:rPr>
              <a:t>広告や、知らないサイトのリンクをむやみにクリックしないようにしよう。ゲームやアプリを勝手にダウンロードすると、ウイルスが入ってしまうことも！ </a:t>
            </a:r>
          </a:p>
          <a:p>
            <a:pPr algn="just">
              <a:lnSpc>
                <a:spcPts val="2325"/>
              </a:lnSpc>
            </a:pPr>
            <a:r>
              <a:rPr lang="en-US" sz="1500" dirty="0">
                <a:solidFill>
                  <a:srgbClr val="785A5C"/>
                </a:solidFill>
                <a:latin typeface="つなぎゴシック"/>
                <a:ea typeface="つなぎゴシック"/>
                <a:cs typeface="つなぎゴシック"/>
                <a:sym typeface="つなぎゴシック"/>
              </a:rPr>
              <a:t>必ず先生やおうちの人に確認してからにしよう。</a:t>
            </a:r>
          </a:p>
        </p:txBody>
      </p:sp>
      <p:sp>
        <p:nvSpPr>
          <p:cNvPr id="58" name="TextBox 58"/>
          <p:cNvSpPr txBox="1"/>
          <p:nvPr/>
        </p:nvSpPr>
        <p:spPr>
          <a:xfrm>
            <a:off x="701832" y="7767328"/>
            <a:ext cx="4524218" cy="1151982"/>
          </a:xfrm>
          <a:prstGeom prst="rect">
            <a:avLst/>
          </a:prstGeom>
        </p:spPr>
        <p:txBody>
          <a:bodyPr wrap="square" lIns="0" tIns="0" rIns="0" bIns="0" rtlCol="0" anchor="t">
            <a:spAutoFit/>
          </a:bodyPr>
          <a:lstStyle/>
          <a:p>
            <a:pPr algn="just">
              <a:lnSpc>
                <a:spcPts val="2325"/>
              </a:lnSpc>
            </a:pPr>
            <a:r>
              <a:rPr lang="en-US" sz="1500" dirty="0">
                <a:solidFill>
                  <a:srgbClr val="785A5C"/>
                </a:solidFill>
                <a:latin typeface="つなぎゴシック"/>
                <a:ea typeface="つなぎゴシック"/>
                <a:cs typeface="つなぎゴシック"/>
                <a:sym typeface="つなぎゴシック"/>
              </a:rPr>
              <a:t>パソコンやタブレットを使い終わったら、必ずログアウト！忘れると、ほかの人が勝手にあなたのアカウントを使ってしまうかもしれないよ。</a:t>
            </a:r>
          </a:p>
          <a:p>
            <a:pPr algn="just">
              <a:lnSpc>
                <a:spcPts val="2325"/>
              </a:lnSpc>
            </a:pPr>
            <a:r>
              <a:rPr lang="en-US" sz="1500" dirty="0">
                <a:solidFill>
                  <a:srgbClr val="785A5C"/>
                </a:solidFill>
                <a:latin typeface="つなぎゴシック"/>
                <a:ea typeface="つなぎゴシック"/>
                <a:cs typeface="つなぎゴシック"/>
                <a:sym typeface="つなぎゴシック"/>
              </a:rPr>
              <a:t>「終わったらログアウト！」を習慣にしよう！</a:t>
            </a:r>
          </a:p>
        </p:txBody>
      </p:sp>
      <p:sp>
        <p:nvSpPr>
          <p:cNvPr id="59" name="TextBox 14">
            <a:extLst>
              <a:ext uri="{FF2B5EF4-FFF2-40B4-BE49-F238E27FC236}">
                <a16:creationId xmlns:a16="http://schemas.microsoft.com/office/drawing/2014/main" id="{0B29201F-A41D-1BC4-D0CC-6F7771E57302}"/>
              </a:ext>
            </a:extLst>
          </p:cNvPr>
          <p:cNvSpPr txBox="1"/>
          <p:nvPr/>
        </p:nvSpPr>
        <p:spPr>
          <a:xfrm>
            <a:off x="2270227" y="895499"/>
            <a:ext cx="669823" cy="641201"/>
          </a:xfrm>
          <a:prstGeom prst="rect">
            <a:avLst/>
          </a:prstGeom>
        </p:spPr>
        <p:txBody>
          <a:bodyPr wrap="square" lIns="0" tIns="0" rIns="0" bIns="0" rtlCol="0" anchor="t">
            <a:spAutoFit/>
          </a:bodyPr>
          <a:lstStyle/>
          <a:p>
            <a:pPr algn="ctr">
              <a:lnSpc>
                <a:spcPts val="5599"/>
              </a:lnSpc>
            </a:pPr>
            <a:r>
              <a:rPr lang="en-US" sz="3999" spc="2859" dirty="0">
                <a:solidFill>
                  <a:srgbClr val="FDFDFC"/>
                </a:solidFill>
                <a:latin typeface="おてんばゴシック"/>
                <a:ea typeface="おてんばゴシック"/>
                <a:cs typeface="おてんばゴシック"/>
                <a:sym typeface="おてんばゴシック"/>
              </a:rPr>
              <a:t>切</a:t>
            </a:r>
          </a:p>
        </p:txBody>
      </p:sp>
      <p:sp>
        <p:nvSpPr>
          <p:cNvPr id="60" name="TextBox 14">
            <a:extLst>
              <a:ext uri="{FF2B5EF4-FFF2-40B4-BE49-F238E27FC236}">
                <a16:creationId xmlns:a16="http://schemas.microsoft.com/office/drawing/2014/main" id="{5406D889-04F2-52FF-409C-96E30DAB3D51}"/>
              </a:ext>
            </a:extLst>
          </p:cNvPr>
          <p:cNvSpPr txBox="1"/>
          <p:nvPr/>
        </p:nvSpPr>
        <p:spPr>
          <a:xfrm>
            <a:off x="3143797" y="912446"/>
            <a:ext cx="608930" cy="641201"/>
          </a:xfrm>
          <a:prstGeom prst="rect">
            <a:avLst/>
          </a:prstGeom>
        </p:spPr>
        <p:txBody>
          <a:bodyPr wrap="square" lIns="0" tIns="0" rIns="0" bIns="0" rtlCol="0" anchor="t">
            <a:spAutoFit/>
          </a:bodyPr>
          <a:lstStyle/>
          <a:p>
            <a:pPr algn="ctr">
              <a:lnSpc>
                <a:spcPts val="5599"/>
              </a:lnSpc>
            </a:pPr>
            <a:r>
              <a:rPr lang="en-US" sz="3999" spc="2859" dirty="0">
                <a:solidFill>
                  <a:srgbClr val="FDFDFC"/>
                </a:solidFill>
                <a:latin typeface="おてんばゴシック"/>
                <a:ea typeface="おてんばゴシック"/>
                <a:cs typeface="おてんばゴシック"/>
                <a:sym typeface="おてんばゴシック"/>
              </a:rPr>
              <a:t>な</a:t>
            </a:r>
          </a:p>
        </p:txBody>
      </p:sp>
      <p:sp>
        <p:nvSpPr>
          <p:cNvPr id="61" name="TextBox 30">
            <a:extLst>
              <a:ext uri="{FF2B5EF4-FFF2-40B4-BE49-F238E27FC236}">
                <a16:creationId xmlns:a16="http://schemas.microsoft.com/office/drawing/2014/main" id="{3DC67209-CDCF-3394-76F5-BEB711856B3E}"/>
              </a:ext>
            </a:extLst>
          </p:cNvPr>
          <p:cNvSpPr txBox="1"/>
          <p:nvPr/>
        </p:nvSpPr>
        <p:spPr>
          <a:xfrm>
            <a:off x="4955513" y="895499"/>
            <a:ext cx="727737" cy="641201"/>
          </a:xfrm>
          <a:prstGeom prst="rect">
            <a:avLst/>
          </a:prstGeom>
        </p:spPr>
        <p:txBody>
          <a:bodyPr wrap="square" lIns="0" tIns="0" rIns="0" bIns="0" rtlCol="0" anchor="t">
            <a:spAutoFit/>
          </a:bodyPr>
          <a:lstStyle/>
          <a:p>
            <a:pPr algn="ctr">
              <a:lnSpc>
                <a:spcPts val="5599"/>
              </a:lnSpc>
            </a:pPr>
            <a:r>
              <a:rPr lang="en-US" sz="3999" spc="2859" dirty="0">
                <a:solidFill>
                  <a:srgbClr val="2A94B6"/>
                </a:solidFill>
                <a:latin typeface="おてんばゴシック"/>
                <a:ea typeface="おてんばゴシック"/>
                <a:cs typeface="おてんばゴシック"/>
                <a:sym typeface="おてんばゴシック"/>
              </a:rPr>
              <a:t>ー</a:t>
            </a:r>
          </a:p>
        </p:txBody>
      </p:sp>
      <p:sp>
        <p:nvSpPr>
          <p:cNvPr id="63" name="TextBox 30">
            <a:extLst>
              <a:ext uri="{FF2B5EF4-FFF2-40B4-BE49-F238E27FC236}">
                <a16:creationId xmlns:a16="http://schemas.microsoft.com/office/drawing/2014/main" id="{EF7A2934-FA47-AE58-E67F-EC31882882C7}"/>
              </a:ext>
            </a:extLst>
          </p:cNvPr>
          <p:cNvSpPr txBox="1"/>
          <p:nvPr/>
        </p:nvSpPr>
        <p:spPr>
          <a:xfrm>
            <a:off x="5683250" y="850900"/>
            <a:ext cx="1085474" cy="641201"/>
          </a:xfrm>
          <a:prstGeom prst="rect">
            <a:avLst/>
          </a:prstGeom>
        </p:spPr>
        <p:txBody>
          <a:bodyPr wrap="square" lIns="0" tIns="0" rIns="0" bIns="0" rtlCol="0" anchor="t">
            <a:spAutoFit/>
          </a:bodyPr>
          <a:lstStyle/>
          <a:p>
            <a:pPr algn="ctr">
              <a:lnSpc>
                <a:spcPts val="5599"/>
              </a:lnSpc>
            </a:pPr>
            <a:r>
              <a:rPr lang="en-US" sz="3999" spc="2859" dirty="0">
                <a:solidFill>
                  <a:srgbClr val="2A94B6"/>
                </a:solidFill>
                <a:latin typeface="おてんばゴシック"/>
                <a:ea typeface="おてんばゴシック"/>
                <a:cs typeface="おてんばゴシック"/>
                <a:sym typeface="おてんばゴシック"/>
              </a:rPr>
              <a:t>ル</a:t>
            </a:r>
          </a:p>
        </p:txBody>
      </p:sp>
      <p:pic>
        <p:nvPicPr>
          <p:cNvPr id="71" name="Google Shape;794;p46" descr="コンピュータ, テーブル, 部屋, 棚 が含まれている画像&#10;&#10;自動的に生成された説明">
            <a:extLst>
              <a:ext uri="{FF2B5EF4-FFF2-40B4-BE49-F238E27FC236}">
                <a16:creationId xmlns:a16="http://schemas.microsoft.com/office/drawing/2014/main" id="{40F19F93-D711-2C3B-797F-BF11C4A5147C}"/>
              </a:ext>
            </a:extLst>
          </p:cNvPr>
          <p:cNvPicPr preferRelativeResize="0">
            <a:picLocks noChangeAspect="1"/>
          </p:cNvPicPr>
          <p:nvPr/>
        </p:nvPicPr>
        <p:blipFill rotWithShape="1">
          <a:blip r:embed="rId6">
            <a:alphaModFix/>
          </a:blip>
          <a:srcRect l="5758" r="5763"/>
          <a:stretch/>
        </p:blipFill>
        <p:spPr>
          <a:xfrm>
            <a:off x="577850" y="5609759"/>
            <a:ext cx="1490681" cy="1108541"/>
          </a:xfrm>
          <a:prstGeom prst="rect">
            <a:avLst/>
          </a:prstGeom>
          <a:noFill/>
          <a:ln>
            <a:noFill/>
          </a:ln>
        </p:spPr>
      </p:pic>
      <p:grpSp>
        <p:nvGrpSpPr>
          <p:cNvPr id="117" name="グループ化 116">
            <a:extLst>
              <a:ext uri="{FF2B5EF4-FFF2-40B4-BE49-F238E27FC236}">
                <a16:creationId xmlns:a16="http://schemas.microsoft.com/office/drawing/2014/main" id="{D9F996BC-1491-13E7-52F3-79733D454691}"/>
              </a:ext>
            </a:extLst>
          </p:cNvPr>
          <p:cNvGrpSpPr/>
          <p:nvPr/>
        </p:nvGrpSpPr>
        <p:grpSpPr>
          <a:xfrm>
            <a:off x="5500433" y="3616008"/>
            <a:ext cx="1548301" cy="726948"/>
            <a:chOff x="5226050" y="3294973"/>
            <a:chExt cx="1548301" cy="726948"/>
          </a:xfrm>
        </p:grpSpPr>
        <p:pic>
          <p:nvPicPr>
            <p:cNvPr id="76" name="Google Shape;650;p42">
              <a:extLst>
                <a:ext uri="{FF2B5EF4-FFF2-40B4-BE49-F238E27FC236}">
                  <a16:creationId xmlns:a16="http://schemas.microsoft.com/office/drawing/2014/main" id="{3495202A-172C-5285-988A-7F71F010E0C2}"/>
                </a:ext>
              </a:extLst>
            </p:cNvPr>
            <p:cNvPicPr preferRelativeResize="0">
              <a:picLocks noChangeAspect="1"/>
            </p:cNvPicPr>
            <p:nvPr/>
          </p:nvPicPr>
          <p:blipFill rotWithShape="1">
            <a:blip r:embed="rId7">
              <a:alphaModFix/>
            </a:blip>
            <a:srcRect b="44324"/>
            <a:stretch/>
          </p:blipFill>
          <p:spPr>
            <a:xfrm>
              <a:off x="5226050" y="3295895"/>
              <a:ext cx="613354" cy="720552"/>
            </a:xfrm>
            <a:prstGeom prst="rect">
              <a:avLst/>
            </a:prstGeom>
            <a:noFill/>
            <a:ln>
              <a:noFill/>
            </a:ln>
          </p:spPr>
        </p:pic>
        <p:pic>
          <p:nvPicPr>
            <p:cNvPr id="77" name="Google Shape;651;p42" descr="シャツ が含まれている画像&#10;&#10;自動的に生成された説明">
              <a:extLst>
                <a:ext uri="{FF2B5EF4-FFF2-40B4-BE49-F238E27FC236}">
                  <a16:creationId xmlns:a16="http://schemas.microsoft.com/office/drawing/2014/main" id="{C74D2022-8BD5-4064-5432-457C7115B7AE}"/>
                </a:ext>
              </a:extLst>
            </p:cNvPr>
            <p:cNvPicPr preferRelativeResize="0">
              <a:picLocks noChangeAspect="1"/>
            </p:cNvPicPr>
            <p:nvPr/>
          </p:nvPicPr>
          <p:blipFill rotWithShape="1">
            <a:blip r:embed="rId8">
              <a:alphaModFix/>
            </a:blip>
            <a:srcRect b="44450"/>
            <a:stretch/>
          </p:blipFill>
          <p:spPr>
            <a:xfrm>
              <a:off x="6140450" y="3294973"/>
              <a:ext cx="633901" cy="720552"/>
            </a:xfrm>
            <a:prstGeom prst="rect">
              <a:avLst/>
            </a:prstGeom>
            <a:noFill/>
            <a:ln>
              <a:noFill/>
            </a:ln>
          </p:spPr>
        </p:pic>
        <p:pic>
          <p:nvPicPr>
            <p:cNvPr id="78" name="Google Shape;652;p42" descr="シャツ が含まれている画像&#10;&#10;自動的に生成された説明">
              <a:extLst>
                <a:ext uri="{FF2B5EF4-FFF2-40B4-BE49-F238E27FC236}">
                  <a16:creationId xmlns:a16="http://schemas.microsoft.com/office/drawing/2014/main" id="{1751EE0B-D605-FA65-3F06-8A6112C7B034}"/>
                </a:ext>
              </a:extLst>
            </p:cNvPr>
            <p:cNvPicPr preferRelativeResize="0">
              <a:picLocks noChangeAspect="1"/>
            </p:cNvPicPr>
            <p:nvPr/>
          </p:nvPicPr>
          <p:blipFill rotWithShape="1">
            <a:blip r:embed="rId9">
              <a:alphaModFix/>
            </a:blip>
            <a:srcRect b="44450"/>
            <a:stretch/>
          </p:blipFill>
          <p:spPr>
            <a:xfrm>
              <a:off x="5704488" y="3301369"/>
              <a:ext cx="630964" cy="720552"/>
            </a:xfrm>
            <a:prstGeom prst="rect">
              <a:avLst/>
            </a:prstGeom>
            <a:noFill/>
            <a:ln>
              <a:noFill/>
            </a:ln>
          </p:spPr>
        </p:pic>
      </p:grpSp>
      <p:pic>
        <p:nvPicPr>
          <p:cNvPr id="79" name="Google Shape;615;p42">
            <a:extLst>
              <a:ext uri="{FF2B5EF4-FFF2-40B4-BE49-F238E27FC236}">
                <a16:creationId xmlns:a16="http://schemas.microsoft.com/office/drawing/2014/main" id="{6C337A58-EEC2-E199-403C-C174DB8DD40F}"/>
              </a:ext>
            </a:extLst>
          </p:cNvPr>
          <p:cNvPicPr preferRelativeResize="0">
            <a:picLocks noChangeAspect="1"/>
          </p:cNvPicPr>
          <p:nvPr/>
        </p:nvPicPr>
        <p:blipFill rotWithShape="1">
          <a:blip r:embed="rId10">
            <a:alphaModFix/>
          </a:blip>
          <a:srcRect/>
          <a:stretch/>
        </p:blipFill>
        <p:spPr>
          <a:xfrm>
            <a:off x="2782794" y="10161312"/>
            <a:ext cx="1838509" cy="359408"/>
          </a:xfrm>
          <a:prstGeom prst="rect">
            <a:avLst/>
          </a:prstGeom>
          <a:noFill/>
          <a:ln>
            <a:noFill/>
          </a:ln>
        </p:spPr>
      </p:pic>
      <p:grpSp>
        <p:nvGrpSpPr>
          <p:cNvPr id="92" name="グループ化 91">
            <a:extLst>
              <a:ext uri="{FF2B5EF4-FFF2-40B4-BE49-F238E27FC236}">
                <a16:creationId xmlns:a16="http://schemas.microsoft.com/office/drawing/2014/main" id="{552C5C6B-1AA5-92DE-BFC8-3193C4CE2E21}"/>
              </a:ext>
            </a:extLst>
          </p:cNvPr>
          <p:cNvGrpSpPr>
            <a:grpSpLocks noChangeAspect="1"/>
          </p:cNvGrpSpPr>
          <p:nvPr/>
        </p:nvGrpSpPr>
        <p:grpSpPr>
          <a:xfrm>
            <a:off x="5746090" y="9156700"/>
            <a:ext cx="1689760" cy="1274822"/>
            <a:chOff x="2158855" y="1008789"/>
            <a:chExt cx="2471823" cy="1864845"/>
          </a:xfrm>
        </p:grpSpPr>
        <p:pic>
          <p:nvPicPr>
            <p:cNvPr id="93" name="Google Shape;798;p46" descr="グラフィカル ユーザー インターフェイス, 図形&#10;&#10;自動的に生成された説明">
              <a:extLst>
                <a:ext uri="{FF2B5EF4-FFF2-40B4-BE49-F238E27FC236}">
                  <a16:creationId xmlns:a16="http://schemas.microsoft.com/office/drawing/2014/main" id="{A5406CB1-651F-A617-33F1-B657B6533248}"/>
                </a:ext>
              </a:extLst>
            </p:cNvPr>
            <p:cNvPicPr preferRelativeResize="0"/>
            <p:nvPr/>
          </p:nvPicPr>
          <p:blipFill rotWithShape="1">
            <a:blip r:embed="rId11">
              <a:alphaModFix/>
            </a:blip>
            <a:srcRect l="6683" r="5906"/>
            <a:stretch/>
          </p:blipFill>
          <p:spPr>
            <a:xfrm>
              <a:off x="2158855" y="1008789"/>
              <a:ext cx="2471823" cy="1864845"/>
            </a:xfrm>
            <a:prstGeom prst="rect">
              <a:avLst/>
            </a:prstGeom>
            <a:noFill/>
            <a:ln>
              <a:noFill/>
            </a:ln>
          </p:spPr>
        </p:pic>
        <p:pic>
          <p:nvPicPr>
            <p:cNvPr id="94" name="Google Shape;805;p46" descr="アイコン&#10;&#10;自動的に生成された説明">
              <a:extLst>
                <a:ext uri="{FF2B5EF4-FFF2-40B4-BE49-F238E27FC236}">
                  <a16:creationId xmlns:a16="http://schemas.microsoft.com/office/drawing/2014/main" id="{D9950FBF-6833-94C5-1C17-5226F331BF66}"/>
                </a:ext>
              </a:extLst>
            </p:cNvPr>
            <p:cNvPicPr preferRelativeResize="0"/>
            <p:nvPr/>
          </p:nvPicPr>
          <p:blipFill rotWithShape="1">
            <a:blip r:embed="rId12">
              <a:alphaModFix/>
            </a:blip>
            <a:srcRect/>
            <a:stretch/>
          </p:blipFill>
          <p:spPr>
            <a:xfrm>
              <a:off x="3195097" y="1719606"/>
              <a:ext cx="433928" cy="122868"/>
            </a:xfrm>
            <a:prstGeom prst="rect">
              <a:avLst/>
            </a:prstGeom>
            <a:noFill/>
            <a:ln>
              <a:noFill/>
            </a:ln>
          </p:spPr>
        </p:pic>
      </p:grpSp>
      <p:sp>
        <p:nvSpPr>
          <p:cNvPr id="95" name="Freeform 51">
            <a:extLst>
              <a:ext uri="{FF2B5EF4-FFF2-40B4-BE49-F238E27FC236}">
                <a16:creationId xmlns:a16="http://schemas.microsoft.com/office/drawing/2014/main" id="{D9C56297-26A4-81AD-8073-D34C2BA65643}"/>
              </a:ext>
            </a:extLst>
          </p:cNvPr>
          <p:cNvSpPr>
            <a:spLocks noChangeAspect="1"/>
          </p:cNvSpPr>
          <p:nvPr/>
        </p:nvSpPr>
        <p:spPr>
          <a:xfrm>
            <a:off x="544819" y="9309100"/>
            <a:ext cx="795031" cy="1001614"/>
          </a:xfrm>
          <a:custGeom>
            <a:avLst/>
            <a:gdLst/>
            <a:ahLst/>
            <a:cxnLst/>
            <a:rect l="l" t="t" r="r" b="b"/>
            <a:pathLst>
              <a:path w="1016818" h="1281031">
                <a:moveTo>
                  <a:pt x="0" y="0"/>
                </a:moveTo>
                <a:lnTo>
                  <a:pt x="1016819" y="0"/>
                </a:lnTo>
                <a:lnTo>
                  <a:pt x="1016819" y="1281031"/>
                </a:lnTo>
                <a:lnTo>
                  <a:pt x="0" y="1281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grpSp>
        <p:nvGrpSpPr>
          <p:cNvPr id="97" name="Google Shape;855;p47">
            <a:extLst>
              <a:ext uri="{FF2B5EF4-FFF2-40B4-BE49-F238E27FC236}">
                <a16:creationId xmlns:a16="http://schemas.microsoft.com/office/drawing/2014/main" id="{E9256C17-EC27-4477-14E2-8150E87FDDAE}"/>
              </a:ext>
            </a:extLst>
          </p:cNvPr>
          <p:cNvGrpSpPr>
            <a:grpSpLocks noChangeAspect="1"/>
          </p:cNvGrpSpPr>
          <p:nvPr/>
        </p:nvGrpSpPr>
        <p:grpSpPr>
          <a:xfrm>
            <a:off x="5625700" y="7880365"/>
            <a:ext cx="961150" cy="960735"/>
            <a:chOff x="1716545" y="3800961"/>
            <a:chExt cx="565787" cy="565543"/>
          </a:xfrm>
        </p:grpSpPr>
        <p:pic>
          <p:nvPicPr>
            <p:cNvPr id="98" name="Google Shape;856;p47" descr="シャツ, 挿絵 が含まれている画像&#10;&#10;自動的に生成された説明">
              <a:extLst>
                <a:ext uri="{FF2B5EF4-FFF2-40B4-BE49-F238E27FC236}">
                  <a16:creationId xmlns:a16="http://schemas.microsoft.com/office/drawing/2014/main" id="{9934CA0F-2134-2F79-D447-D3494C1C0075}"/>
                </a:ext>
              </a:extLst>
            </p:cNvPr>
            <p:cNvPicPr preferRelativeResize="0"/>
            <p:nvPr/>
          </p:nvPicPr>
          <p:blipFill rotWithShape="1">
            <a:blip r:embed="rId13">
              <a:alphaModFix/>
            </a:blip>
            <a:srcRect b="58445"/>
            <a:stretch/>
          </p:blipFill>
          <p:spPr>
            <a:xfrm>
              <a:off x="1853050" y="3800961"/>
              <a:ext cx="429282" cy="529036"/>
            </a:xfrm>
            <a:prstGeom prst="rect">
              <a:avLst/>
            </a:prstGeom>
            <a:noFill/>
            <a:ln>
              <a:noFill/>
            </a:ln>
          </p:spPr>
        </p:pic>
        <p:sp>
          <p:nvSpPr>
            <p:cNvPr id="99" name="Google Shape;857;p47">
              <a:extLst>
                <a:ext uri="{FF2B5EF4-FFF2-40B4-BE49-F238E27FC236}">
                  <a16:creationId xmlns:a16="http://schemas.microsoft.com/office/drawing/2014/main" id="{32868F42-F457-AF13-2CE3-BC0C0085E3D6}"/>
                </a:ext>
              </a:extLst>
            </p:cNvPr>
            <p:cNvSpPr/>
            <p:nvPr/>
          </p:nvSpPr>
          <p:spPr>
            <a:xfrm rot="317237">
              <a:off x="1999023" y="4286223"/>
              <a:ext cx="249522" cy="58765"/>
            </a:xfrm>
            <a:prstGeom prst="roundRect">
              <a:avLst>
                <a:gd name="adj" fmla="val 50000"/>
              </a:avLst>
            </a:prstGeom>
            <a:solidFill>
              <a:srgbClr val="93B88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1" i="0" u="none" strike="noStrike" cap="none" dirty="0">
                <a:solidFill>
                  <a:srgbClr val="CC0033"/>
                </a:solidFill>
                <a:latin typeface="Arial"/>
                <a:ea typeface="Arial"/>
                <a:cs typeface="Arial"/>
                <a:sym typeface="Arial"/>
              </a:endParaRPr>
            </a:p>
          </p:txBody>
        </p:sp>
        <p:pic>
          <p:nvPicPr>
            <p:cNvPr id="100" name="Google Shape;858;p47" descr="アイコン&#10;&#10;自動的に生成された説明">
              <a:extLst>
                <a:ext uri="{FF2B5EF4-FFF2-40B4-BE49-F238E27FC236}">
                  <a16:creationId xmlns:a16="http://schemas.microsoft.com/office/drawing/2014/main" id="{B064FEBD-C458-A9F0-3DC7-619033AE736A}"/>
                </a:ext>
              </a:extLst>
            </p:cNvPr>
            <p:cNvPicPr preferRelativeResize="0"/>
            <p:nvPr/>
          </p:nvPicPr>
          <p:blipFill rotWithShape="1">
            <a:blip r:embed="rId14">
              <a:alphaModFix/>
            </a:blip>
            <a:srcRect/>
            <a:stretch/>
          </p:blipFill>
          <p:spPr>
            <a:xfrm>
              <a:off x="1716545" y="4073292"/>
              <a:ext cx="365653" cy="293212"/>
            </a:xfrm>
            <a:prstGeom prst="rect">
              <a:avLst/>
            </a:prstGeom>
            <a:noFill/>
            <a:ln>
              <a:noFill/>
            </a:ln>
          </p:spPr>
        </p:pic>
      </p:grpSp>
      <p:pic>
        <p:nvPicPr>
          <p:cNvPr id="101" name="Google Shape;875;p47" descr="アイコン&#10;&#10;自動的に生成された説明">
            <a:extLst>
              <a:ext uri="{FF2B5EF4-FFF2-40B4-BE49-F238E27FC236}">
                <a16:creationId xmlns:a16="http://schemas.microsoft.com/office/drawing/2014/main" id="{A64684BF-CB0B-59DE-0423-DB9AA2EB2EE8}"/>
              </a:ext>
            </a:extLst>
          </p:cNvPr>
          <p:cNvPicPr preferRelativeResize="0">
            <a:picLocks noChangeAspect="1"/>
          </p:cNvPicPr>
          <p:nvPr/>
        </p:nvPicPr>
        <p:blipFill rotWithShape="1">
          <a:blip r:embed="rId15">
            <a:alphaModFix/>
          </a:blip>
          <a:srcRect/>
          <a:stretch/>
        </p:blipFill>
        <p:spPr>
          <a:xfrm>
            <a:off x="5378450" y="7785100"/>
            <a:ext cx="446400" cy="446400"/>
          </a:xfrm>
          <a:prstGeom prst="rect">
            <a:avLst/>
          </a:prstGeom>
          <a:noFill/>
          <a:ln>
            <a:noFill/>
          </a:ln>
        </p:spPr>
      </p:pic>
      <p:sp>
        <p:nvSpPr>
          <p:cNvPr id="2" name="TextBox 56">
            <a:extLst>
              <a:ext uri="{FF2B5EF4-FFF2-40B4-BE49-F238E27FC236}">
                <a16:creationId xmlns:a16="http://schemas.microsoft.com/office/drawing/2014/main" id="{7C918959-C191-677D-F3CB-829897376BA8}"/>
              </a:ext>
            </a:extLst>
          </p:cNvPr>
          <p:cNvSpPr txBox="1"/>
          <p:nvPr/>
        </p:nvSpPr>
        <p:spPr>
          <a:xfrm>
            <a:off x="501650" y="12700"/>
            <a:ext cx="391990" cy="253596"/>
          </a:xfrm>
          <a:prstGeom prst="rect">
            <a:avLst/>
          </a:prstGeom>
        </p:spPr>
        <p:txBody>
          <a:bodyPr wrap="square" lIns="0" tIns="0" rIns="0" bIns="0" rtlCol="0" anchor="t">
            <a:spAutoFit/>
          </a:bodyPr>
          <a:lstStyle/>
          <a:p>
            <a:pPr algn="ctr">
              <a:lnSpc>
                <a:spcPts val="2325"/>
              </a:lnSpc>
            </a:pPr>
            <a:r>
              <a:rPr lang="en-US" sz="1100" dirty="0">
                <a:solidFill>
                  <a:srgbClr val="298EAF"/>
                </a:solidFill>
                <a:latin typeface="HGMaruGothicMPRO" panose="020F0600000000000000" pitchFamily="34" charset="-128"/>
                <a:ea typeface="HGMaruGothicMPRO" panose="020F0600000000000000" pitchFamily="34" charset="-128"/>
                <a:cs typeface="つなぎゴシック"/>
                <a:sym typeface="つなぎゴシック"/>
              </a:rPr>
              <a:t>まも</a:t>
            </a:r>
          </a:p>
        </p:txBody>
      </p:sp>
      <p:sp>
        <p:nvSpPr>
          <p:cNvPr id="3" name="TextBox 56">
            <a:extLst>
              <a:ext uri="{FF2B5EF4-FFF2-40B4-BE49-F238E27FC236}">
                <a16:creationId xmlns:a16="http://schemas.microsoft.com/office/drawing/2014/main" id="{E1E5E421-D479-E3AB-2E76-7A327FBB01F1}"/>
              </a:ext>
            </a:extLst>
          </p:cNvPr>
          <p:cNvSpPr txBox="1"/>
          <p:nvPr/>
        </p:nvSpPr>
        <p:spPr>
          <a:xfrm>
            <a:off x="2649113" y="2273704"/>
            <a:ext cx="519537" cy="245003"/>
          </a:xfrm>
          <a:prstGeom prst="rect">
            <a:avLst/>
          </a:prstGeom>
        </p:spPr>
        <p:txBody>
          <a:bodyPr wrap="square" lIns="0" tIns="0" rIns="0" bIns="0" rtlCol="0" anchor="t">
            <a:spAutoFit/>
          </a:bodyPr>
          <a:lstStyle/>
          <a:p>
            <a:pPr algn="ctr">
              <a:lnSpc>
                <a:spcPts val="2325"/>
              </a:lnSpc>
            </a:pPr>
            <a:r>
              <a:rPr lang="en-US" sz="800" spc="3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ひみつ</a:t>
            </a:r>
          </a:p>
        </p:txBody>
      </p:sp>
      <p:sp>
        <p:nvSpPr>
          <p:cNvPr id="17" name="TextBox 56">
            <a:extLst>
              <a:ext uri="{FF2B5EF4-FFF2-40B4-BE49-F238E27FC236}">
                <a16:creationId xmlns:a16="http://schemas.microsoft.com/office/drawing/2014/main" id="{7399842C-0144-9BCE-D98A-A936FF792964}"/>
              </a:ext>
            </a:extLst>
          </p:cNvPr>
          <p:cNvSpPr txBox="1"/>
          <p:nvPr/>
        </p:nvSpPr>
        <p:spPr>
          <a:xfrm>
            <a:off x="1567829" y="2816996"/>
            <a:ext cx="519537" cy="238527"/>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ほか</a:t>
            </a:r>
          </a:p>
        </p:txBody>
      </p:sp>
      <p:sp>
        <p:nvSpPr>
          <p:cNvPr id="65" name="TextBox 56">
            <a:extLst>
              <a:ext uri="{FF2B5EF4-FFF2-40B4-BE49-F238E27FC236}">
                <a16:creationId xmlns:a16="http://schemas.microsoft.com/office/drawing/2014/main" id="{EA8174EC-5095-E948-51BE-388210D22F26}"/>
              </a:ext>
            </a:extLst>
          </p:cNvPr>
          <p:cNvSpPr txBox="1"/>
          <p:nvPr/>
        </p:nvSpPr>
        <p:spPr>
          <a:xfrm>
            <a:off x="2448480" y="3112588"/>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だいじ</a:t>
            </a:r>
          </a:p>
        </p:txBody>
      </p:sp>
      <p:sp>
        <p:nvSpPr>
          <p:cNvPr id="66" name="TextBox 56">
            <a:extLst>
              <a:ext uri="{FF2B5EF4-FFF2-40B4-BE49-F238E27FC236}">
                <a16:creationId xmlns:a16="http://schemas.microsoft.com/office/drawing/2014/main" id="{47C64EAB-C518-FB40-6740-C9AD2C47A72D}"/>
              </a:ext>
            </a:extLst>
          </p:cNvPr>
          <p:cNvSpPr txBox="1"/>
          <p:nvPr/>
        </p:nvSpPr>
        <p:spPr>
          <a:xfrm>
            <a:off x="3025058" y="3112588"/>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じょうほう</a:t>
            </a:r>
          </a:p>
        </p:txBody>
      </p:sp>
      <p:sp>
        <p:nvSpPr>
          <p:cNvPr id="67" name="TextBox 56">
            <a:extLst>
              <a:ext uri="{FF2B5EF4-FFF2-40B4-BE49-F238E27FC236}">
                <a16:creationId xmlns:a16="http://schemas.microsoft.com/office/drawing/2014/main" id="{18AA07E5-E6A2-3FE2-F937-166413682474}"/>
              </a:ext>
            </a:extLst>
          </p:cNvPr>
          <p:cNvSpPr txBox="1"/>
          <p:nvPr/>
        </p:nvSpPr>
        <p:spPr>
          <a:xfrm>
            <a:off x="1339850" y="625863"/>
            <a:ext cx="391990" cy="253596"/>
          </a:xfrm>
          <a:prstGeom prst="rect">
            <a:avLst/>
          </a:prstGeom>
        </p:spPr>
        <p:txBody>
          <a:bodyPr wrap="square" lIns="0" tIns="0" rIns="0" bIns="0" rtlCol="0" anchor="t">
            <a:spAutoFit/>
          </a:bodyPr>
          <a:lstStyle/>
          <a:p>
            <a:pPr algn="ctr">
              <a:lnSpc>
                <a:spcPts val="2325"/>
              </a:lnSpc>
            </a:pPr>
            <a:r>
              <a:rPr lang="en-US" sz="1100" dirty="0">
                <a:solidFill>
                  <a:srgbClr val="298EAF"/>
                </a:solidFill>
                <a:latin typeface="HGMaruGothicMPRO" panose="020F0600000000000000" pitchFamily="34" charset="-128"/>
                <a:ea typeface="HGMaruGothicMPRO" panose="020F0600000000000000" pitchFamily="34" charset="-128"/>
                <a:cs typeface="つなぎゴシック"/>
                <a:sym typeface="つなぎゴシック"/>
              </a:rPr>
              <a:t>たい</a:t>
            </a:r>
          </a:p>
        </p:txBody>
      </p:sp>
      <p:sp>
        <p:nvSpPr>
          <p:cNvPr id="68" name="TextBox 56">
            <a:extLst>
              <a:ext uri="{FF2B5EF4-FFF2-40B4-BE49-F238E27FC236}">
                <a16:creationId xmlns:a16="http://schemas.microsoft.com/office/drawing/2014/main" id="{A2AFF18E-2A8B-3956-74E9-2EE3D5E865F5}"/>
              </a:ext>
            </a:extLst>
          </p:cNvPr>
          <p:cNvSpPr txBox="1"/>
          <p:nvPr/>
        </p:nvSpPr>
        <p:spPr>
          <a:xfrm>
            <a:off x="2243260" y="622300"/>
            <a:ext cx="391990" cy="253596"/>
          </a:xfrm>
          <a:prstGeom prst="rect">
            <a:avLst/>
          </a:prstGeom>
        </p:spPr>
        <p:txBody>
          <a:bodyPr wrap="square" lIns="0" tIns="0" rIns="0" bIns="0" rtlCol="0" anchor="t">
            <a:spAutoFit/>
          </a:bodyPr>
          <a:lstStyle/>
          <a:p>
            <a:pPr algn="ctr">
              <a:lnSpc>
                <a:spcPts val="2325"/>
              </a:lnSpc>
            </a:pPr>
            <a:r>
              <a:rPr lang="en-US" sz="1100" dirty="0">
                <a:solidFill>
                  <a:srgbClr val="298EAF"/>
                </a:solidFill>
                <a:latin typeface="HGMaruGothicMPRO" panose="020F0600000000000000" pitchFamily="34" charset="-128"/>
                <a:ea typeface="HGMaruGothicMPRO" panose="020F0600000000000000" pitchFamily="34" charset="-128"/>
                <a:cs typeface="つなぎゴシック"/>
                <a:sym typeface="つなぎゴシック"/>
              </a:rPr>
              <a:t>せつ</a:t>
            </a:r>
          </a:p>
        </p:txBody>
      </p:sp>
      <p:sp>
        <p:nvSpPr>
          <p:cNvPr id="70" name="TextBox 56">
            <a:extLst>
              <a:ext uri="{FF2B5EF4-FFF2-40B4-BE49-F238E27FC236}">
                <a16:creationId xmlns:a16="http://schemas.microsoft.com/office/drawing/2014/main" id="{DA8F68D2-5C87-848C-B395-B4F362355093}"/>
              </a:ext>
            </a:extLst>
          </p:cNvPr>
          <p:cNvSpPr txBox="1"/>
          <p:nvPr/>
        </p:nvSpPr>
        <p:spPr>
          <a:xfrm>
            <a:off x="2813432" y="3398787"/>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じぶん</a:t>
            </a:r>
          </a:p>
        </p:txBody>
      </p:sp>
      <p:sp>
        <p:nvSpPr>
          <p:cNvPr id="72" name="TextBox 56">
            <a:extLst>
              <a:ext uri="{FF2B5EF4-FFF2-40B4-BE49-F238E27FC236}">
                <a16:creationId xmlns:a16="http://schemas.microsoft.com/office/drawing/2014/main" id="{43A9A385-A747-538F-5905-B20BEB74D3C0}"/>
              </a:ext>
            </a:extLst>
          </p:cNvPr>
          <p:cNvSpPr txBox="1"/>
          <p:nvPr/>
        </p:nvSpPr>
        <p:spPr>
          <a:xfrm>
            <a:off x="2352415" y="3700820"/>
            <a:ext cx="809708" cy="234231"/>
          </a:xfrm>
          <a:prstGeom prst="rect">
            <a:avLst/>
          </a:prstGeom>
        </p:spPr>
        <p:txBody>
          <a:bodyPr wrap="square" lIns="0" tIns="0" rIns="0" bIns="0" rtlCol="0" anchor="t">
            <a:spAutoFit/>
          </a:bodyPr>
          <a:lstStyle/>
          <a:p>
            <a:pPr algn="ctr">
              <a:lnSpc>
                <a:spcPts val="2325"/>
              </a:lnSpc>
            </a:pPr>
            <a:r>
              <a:rPr lang="ja-JP" alt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しゅっせきばんごう</a:t>
            </a:r>
            <a:endPar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endParaRPr>
          </a:p>
        </p:txBody>
      </p:sp>
      <p:sp>
        <p:nvSpPr>
          <p:cNvPr id="73" name="TextBox 56">
            <a:extLst>
              <a:ext uri="{FF2B5EF4-FFF2-40B4-BE49-F238E27FC236}">
                <a16:creationId xmlns:a16="http://schemas.microsoft.com/office/drawing/2014/main" id="{7F9CADFC-37DF-588C-4B61-F4EAA2B46524}"/>
              </a:ext>
            </a:extLst>
          </p:cNvPr>
          <p:cNvSpPr txBox="1"/>
          <p:nvPr/>
        </p:nvSpPr>
        <p:spPr>
          <a:xfrm>
            <a:off x="1393023" y="3693831"/>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まも</a:t>
            </a:r>
          </a:p>
        </p:txBody>
      </p:sp>
      <p:sp>
        <p:nvSpPr>
          <p:cNvPr id="74" name="TextBox 56">
            <a:extLst>
              <a:ext uri="{FF2B5EF4-FFF2-40B4-BE49-F238E27FC236}">
                <a16:creationId xmlns:a16="http://schemas.microsoft.com/office/drawing/2014/main" id="{302ED10D-F356-9AA3-21C4-1598ED2610B6}"/>
              </a:ext>
            </a:extLst>
          </p:cNvPr>
          <p:cNvSpPr txBox="1"/>
          <p:nvPr/>
        </p:nvSpPr>
        <p:spPr>
          <a:xfrm>
            <a:off x="3397250" y="4415897"/>
            <a:ext cx="685488" cy="238527"/>
          </a:xfrm>
          <a:prstGeom prst="rect">
            <a:avLst/>
          </a:prstGeom>
        </p:spPr>
        <p:txBody>
          <a:bodyPr wrap="square" lIns="0" tIns="0" rIns="0" bIns="0" rtlCol="0" anchor="t">
            <a:spAutoFit/>
          </a:bodyPr>
          <a:lstStyle/>
          <a:p>
            <a:pPr algn="ctr">
              <a:lnSpc>
                <a:spcPts val="2325"/>
              </a:lnSpc>
            </a:pPr>
            <a:r>
              <a:rPr lang="en-US" sz="800" spc="3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ちゅうい</a:t>
            </a:r>
          </a:p>
        </p:txBody>
      </p:sp>
      <p:sp>
        <p:nvSpPr>
          <p:cNvPr id="75" name="TextBox 56">
            <a:extLst>
              <a:ext uri="{FF2B5EF4-FFF2-40B4-BE49-F238E27FC236}">
                <a16:creationId xmlns:a16="http://schemas.microsoft.com/office/drawing/2014/main" id="{D00C5531-7327-BF55-456D-82116B6FDCD7}"/>
              </a:ext>
            </a:extLst>
          </p:cNvPr>
          <p:cNvSpPr txBox="1"/>
          <p:nvPr/>
        </p:nvSpPr>
        <p:spPr>
          <a:xfrm>
            <a:off x="2102694" y="5373503"/>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こうこく</a:t>
            </a:r>
          </a:p>
        </p:txBody>
      </p:sp>
      <p:sp>
        <p:nvSpPr>
          <p:cNvPr id="81" name="TextBox 56">
            <a:extLst>
              <a:ext uri="{FF2B5EF4-FFF2-40B4-BE49-F238E27FC236}">
                <a16:creationId xmlns:a16="http://schemas.microsoft.com/office/drawing/2014/main" id="{03A48C49-D285-B658-51E2-868A3511DBC1}"/>
              </a:ext>
            </a:extLst>
          </p:cNvPr>
          <p:cNvSpPr txBox="1"/>
          <p:nvPr/>
        </p:nvSpPr>
        <p:spPr>
          <a:xfrm>
            <a:off x="2876673" y="5371036"/>
            <a:ext cx="278515"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し</a:t>
            </a:r>
          </a:p>
        </p:txBody>
      </p:sp>
      <p:sp>
        <p:nvSpPr>
          <p:cNvPr id="82" name="TextBox 56">
            <a:extLst>
              <a:ext uri="{FF2B5EF4-FFF2-40B4-BE49-F238E27FC236}">
                <a16:creationId xmlns:a16="http://schemas.microsoft.com/office/drawing/2014/main" id="{50F64A3C-E7F1-BC1C-C503-08CF55E821F3}"/>
              </a:ext>
            </a:extLst>
          </p:cNvPr>
          <p:cNvSpPr txBox="1"/>
          <p:nvPr/>
        </p:nvSpPr>
        <p:spPr>
          <a:xfrm>
            <a:off x="5500433" y="5677579"/>
            <a:ext cx="519537" cy="234167"/>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かって</a:t>
            </a:r>
          </a:p>
        </p:txBody>
      </p:sp>
      <p:sp>
        <p:nvSpPr>
          <p:cNvPr id="83" name="TextBox 56">
            <a:extLst>
              <a:ext uri="{FF2B5EF4-FFF2-40B4-BE49-F238E27FC236}">
                <a16:creationId xmlns:a16="http://schemas.microsoft.com/office/drawing/2014/main" id="{5C62A8B6-5376-8CFE-D37B-FC544871D9FD}"/>
              </a:ext>
            </a:extLst>
          </p:cNvPr>
          <p:cNvSpPr txBox="1"/>
          <p:nvPr/>
        </p:nvSpPr>
        <p:spPr>
          <a:xfrm>
            <a:off x="4414135" y="5943680"/>
            <a:ext cx="278515"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はい</a:t>
            </a:r>
          </a:p>
        </p:txBody>
      </p:sp>
      <p:sp>
        <p:nvSpPr>
          <p:cNvPr id="84" name="TextBox 56">
            <a:extLst>
              <a:ext uri="{FF2B5EF4-FFF2-40B4-BE49-F238E27FC236}">
                <a16:creationId xmlns:a16="http://schemas.microsoft.com/office/drawing/2014/main" id="{1A9E96A3-6337-FC3C-6863-0E53555DD2AE}"/>
              </a:ext>
            </a:extLst>
          </p:cNvPr>
          <p:cNvSpPr txBox="1"/>
          <p:nvPr/>
        </p:nvSpPr>
        <p:spPr>
          <a:xfrm>
            <a:off x="2141074" y="6248480"/>
            <a:ext cx="278515"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かなら</a:t>
            </a:r>
          </a:p>
        </p:txBody>
      </p:sp>
      <p:sp>
        <p:nvSpPr>
          <p:cNvPr id="85" name="TextBox 56">
            <a:extLst>
              <a:ext uri="{FF2B5EF4-FFF2-40B4-BE49-F238E27FC236}">
                <a16:creationId xmlns:a16="http://schemas.microsoft.com/office/drawing/2014/main" id="{9A2F8043-E857-20E2-05EF-87D248087C67}"/>
              </a:ext>
            </a:extLst>
          </p:cNvPr>
          <p:cNvSpPr txBox="1"/>
          <p:nvPr/>
        </p:nvSpPr>
        <p:spPr>
          <a:xfrm>
            <a:off x="2463624" y="6248480"/>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せんせい</a:t>
            </a:r>
          </a:p>
        </p:txBody>
      </p:sp>
      <p:sp>
        <p:nvSpPr>
          <p:cNvPr id="86" name="TextBox 56">
            <a:extLst>
              <a:ext uri="{FF2B5EF4-FFF2-40B4-BE49-F238E27FC236}">
                <a16:creationId xmlns:a16="http://schemas.microsoft.com/office/drawing/2014/main" id="{4BD05218-B3B5-816A-B08F-8F246D066CFF}"/>
              </a:ext>
            </a:extLst>
          </p:cNvPr>
          <p:cNvSpPr txBox="1"/>
          <p:nvPr/>
        </p:nvSpPr>
        <p:spPr>
          <a:xfrm>
            <a:off x="3715913" y="6261100"/>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ひと</a:t>
            </a:r>
          </a:p>
        </p:txBody>
      </p:sp>
      <p:sp>
        <p:nvSpPr>
          <p:cNvPr id="88" name="TextBox 56">
            <a:extLst>
              <a:ext uri="{FF2B5EF4-FFF2-40B4-BE49-F238E27FC236}">
                <a16:creationId xmlns:a16="http://schemas.microsoft.com/office/drawing/2014/main" id="{81811C3F-8771-1D7D-5CB6-F451BA178B93}"/>
              </a:ext>
            </a:extLst>
          </p:cNvPr>
          <p:cNvSpPr txBox="1"/>
          <p:nvPr/>
        </p:nvSpPr>
        <p:spPr>
          <a:xfrm>
            <a:off x="4173113" y="6261100"/>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かくにん</a:t>
            </a:r>
          </a:p>
        </p:txBody>
      </p:sp>
      <p:sp>
        <p:nvSpPr>
          <p:cNvPr id="89" name="TextBox 56">
            <a:extLst>
              <a:ext uri="{FF2B5EF4-FFF2-40B4-BE49-F238E27FC236}">
                <a16:creationId xmlns:a16="http://schemas.microsoft.com/office/drawing/2014/main" id="{EF334C37-9CF9-C6D2-9856-5705399DC58A}"/>
              </a:ext>
            </a:extLst>
          </p:cNvPr>
          <p:cNvSpPr txBox="1"/>
          <p:nvPr/>
        </p:nvSpPr>
        <p:spPr>
          <a:xfrm>
            <a:off x="2448480" y="6982759"/>
            <a:ext cx="685488" cy="238527"/>
          </a:xfrm>
          <a:prstGeom prst="rect">
            <a:avLst/>
          </a:prstGeom>
        </p:spPr>
        <p:txBody>
          <a:bodyPr wrap="square" lIns="0" tIns="0" rIns="0" bIns="0" rtlCol="0" anchor="t">
            <a:spAutoFit/>
          </a:bodyPr>
          <a:lstStyle/>
          <a:p>
            <a:pPr algn="ctr">
              <a:lnSpc>
                <a:spcPts val="2325"/>
              </a:lnSpc>
            </a:pPr>
            <a:r>
              <a:rPr lang="en-US" sz="800" spc="3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わす</a:t>
            </a:r>
          </a:p>
        </p:txBody>
      </p:sp>
      <p:sp>
        <p:nvSpPr>
          <p:cNvPr id="90" name="TextBox 56">
            <a:extLst>
              <a:ext uri="{FF2B5EF4-FFF2-40B4-BE49-F238E27FC236}">
                <a16:creationId xmlns:a16="http://schemas.microsoft.com/office/drawing/2014/main" id="{6E77344D-1074-90DD-B2BE-C23A41CD9906}"/>
              </a:ext>
            </a:extLst>
          </p:cNvPr>
          <p:cNvSpPr txBox="1"/>
          <p:nvPr/>
        </p:nvSpPr>
        <p:spPr>
          <a:xfrm>
            <a:off x="2626593" y="7567438"/>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つか</a:t>
            </a:r>
          </a:p>
        </p:txBody>
      </p:sp>
      <p:sp>
        <p:nvSpPr>
          <p:cNvPr id="91" name="TextBox 56">
            <a:extLst>
              <a:ext uri="{FF2B5EF4-FFF2-40B4-BE49-F238E27FC236}">
                <a16:creationId xmlns:a16="http://schemas.microsoft.com/office/drawing/2014/main" id="{B3F099E7-C2FF-5E2F-5CB0-B1E6AA97784C}"/>
              </a:ext>
            </a:extLst>
          </p:cNvPr>
          <p:cNvSpPr txBox="1"/>
          <p:nvPr/>
        </p:nvSpPr>
        <p:spPr>
          <a:xfrm>
            <a:off x="3013917" y="7561128"/>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おわ</a:t>
            </a:r>
          </a:p>
        </p:txBody>
      </p:sp>
      <p:sp>
        <p:nvSpPr>
          <p:cNvPr id="96" name="TextBox 56">
            <a:extLst>
              <a:ext uri="{FF2B5EF4-FFF2-40B4-BE49-F238E27FC236}">
                <a16:creationId xmlns:a16="http://schemas.microsoft.com/office/drawing/2014/main" id="{68263933-ED23-E1BE-B1D7-01841491640E}"/>
              </a:ext>
            </a:extLst>
          </p:cNvPr>
          <p:cNvSpPr txBox="1"/>
          <p:nvPr/>
        </p:nvSpPr>
        <p:spPr>
          <a:xfrm>
            <a:off x="4311650" y="7556500"/>
            <a:ext cx="278515"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かなら</a:t>
            </a:r>
          </a:p>
        </p:txBody>
      </p:sp>
      <p:sp>
        <p:nvSpPr>
          <p:cNvPr id="102" name="TextBox 56">
            <a:extLst>
              <a:ext uri="{FF2B5EF4-FFF2-40B4-BE49-F238E27FC236}">
                <a16:creationId xmlns:a16="http://schemas.microsoft.com/office/drawing/2014/main" id="{3596B9D5-0DEB-75C9-288D-B2DDF0FFB585}"/>
              </a:ext>
            </a:extLst>
          </p:cNvPr>
          <p:cNvSpPr txBox="1"/>
          <p:nvPr/>
        </p:nvSpPr>
        <p:spPr>
          <a:xfrm>
            <a:off x="1316512" y="7870485"/>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わす</a:t>
            </a:r>
          </a:p>
        </p:txBody>
      </p:sp>
      <p:sp>
        <p:nvSpPr>
          <p:cNvPr id="103" name="TextBox 56">
            <a:extLst>
              <a:ext uri="{FF2B5EF4-FFF2-40B4-BE49-F238E27FC236}">
                <a16:creationId xmlns:a16="http://schemas.microsoft.com/office/drawing/2014/main" id="{E2D3A689-A323-B2AD-816E-C989FA6975DB}"/>
              </a:ext>
            </a:extLst>
          </p:cNvPr>
          <p:cNvSpPr txBox="1"/>
          <p:nvPr/>
        </p:nvSpPr>
        <p:spPr>
          <a:xfrm>
            <a:off x="2832681" y="7870485"/>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ひと</a:t>
            </a:r>
          </a:p>
        </p:txBody>
      </p:sp>
      <p:sp>
        <p:nvSpPr>
          <p:cNvPr id="104" name="TextBox 56">
            <a:extLst>
              <a:ext uri="{FF2B5EF4-FFF2-40B4-BE49-F238E27FC236}">
                <a16:creationId xmlns:a16="http://schemas.microsoft.com/office/drawing/2014/main" id="{FB71D75B-23FA-0440-222B-FEDA15055166}"/>
              </a:ext>
            </a:extLst>
          </p:cNvPr>
          <p:cNvSpPr txBox="1"/>
          <p:nvPr/>
        </p:nvSpPr>
        <p:spPr>
          <a:xfrm>
            <a:off x="3284827" y="7865103"/>
            <a:ext cx="519537" cy="234167"/>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かって</a:t>
            </a:r>
          </a:p>
        </p:txBody>
      </p:sp>
      <p:sp>
        <p:nvSpPr>
          <p:cNvPr id="105" name="TextBox 56">
            <a:extLst>
              <a:ext uri="{FF2B5EF4-FFF2-40B4-BE49-F238E27FC236}">
                <a16:creationId xmlns:a16="http://schemas.microsoft.com/office/drawing/2014/main" id="{5242A9CD-1AD5-17FF-608A-78C3E61E31D8}"/>
              </a:ext>
            </a:extLst>
          </p:cNvPr>
          <p:cNvSpPr txBox="1"/>
          <p:nvPr/>
        </p:nvSpPr>
        <p:spPr>
          <a:xfrm>
            <a:off x="1308061" y="8160096"/>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つか</a:t>
            </a:r>
          </a:p>
        </p:txBody>
      </p:sp>
      <p:sp>
        <p:nvSpPr>
          <p:cNvPr id="106" name="TextBox 56">
            <a:extLst>
              <a:ext uri="{FF2B5EF4-FFF2-40B4-BE49-F238E27FC236}">
                <a16:creationId xmlns:a16="http://schemas.microsoft.com/office/drawing/2014/main" id="{BBACEA35-75BE-B109-117F-5DE0906451AD}"/>
              </a:ext>
            </a:extLst>
          </p:cNvPr>
          <p:cNvSpPr txBox="1"/>
          <p:nvPr/>
        </p:nvSpPr>
        <p:spPr>
          <a:xfrm>
            <a:off x="737409" y="8444182"/>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お</a:t>
            </a:r>
          </a:p>
        </p:txBody>
      </p:sp>
      <p:sp>
        <p:nvSpPr>
          <p:cNvPr id="107" name="TextBox 56">
            <a:extLst>
              <a:ext uri="{FF2B5EF4-FFF2-40B4-BE49-F238E27FC236}">
                <a16:creationId xmlns:a16="http://schemas.microsoft.com/office/drawing/2014/main" id="{F1FE2F11-14CB-16CD-B990-E878F624A38C}"/>
              </a:ext>
            </a:extLst>
          </p:cNvPr>
          <p:cNvSpPr txBox="1"/>
          <p:nvPr/>
        </p:nvSpPr>
        <p:spPr>
          <a:xfrm>
            <a:off x="3312046" y="8457596"/>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しゅうかん</a:t>
            </a:r>
          </a:p>
        </p:txBody>
      </p:sp>
      <p:sp>
        <p:nvSpPr>
          <p:cNvPr id="108" name="TextBox 56">
            <a:extLst>
              <a:ext uri="{FF2B5EF4-FFF2-40B4-BE49-F238E27FC236}">
                <a16:creationId xmlns:a16="http://schemas.microsoft.com/office/drawing/2014/main" id="{D6D9AB5A-C1C5-1D8D-FC55-7CC02FDF3AF9}"/>
              </a:ext>
            </a:extLst>
          </p:cNvPr>
          <p:cNvSpPr txBox="1"/>
          <p:nvPr/>
        </p:nvSpPr>
        <p:spPr>
          <a:xfrm>
            <a:off x="3682034" y="8989826"/>
            <a:ext cx="391990" cy="242823"/>
          </a:xfrm>
          <a:prstGeom prst="rect">
            <a:avLst/>
          </a:prstGeom>
        </p:spPr>
        <p:txBody>
          <a:bodyPr wrap="square" lIns="0" tIns="0" rIns="0" bIns="0" rtlCol="0" anchor="t">
            <a:spAutoFit/>
          </a:bodyPr>
          <a:lstStyle/>
          <a:p>
            <a:pPr algn="ctr">
              <a:lnSpc>
                <a:spcPts val="2325"/>
              </a:lnSpc>
            </a:pPr>
            <a:r>
              <a:rPr lang="en-US" sz="800" dirty="0">
                <a:solidFill>
                  <a:srgbClr val="298EAF"/>
                </a:solidFill>
                <a:latin typeface="HGMaruGothicMPRO" panose="020F0600000000000000" pitchFamily="34" charset="-128"/>
                <a:ea typeface="HGMaruGothicMPRO" panose="020F0600000000000000" pitchFamily="34" charset="-128"/>
                <a:cs typeface="つなぎゴシック"/>
                <a:sym typeface="つなぎゴシック"/>
              </a:rPr>
              <a:t>まも</a:t>
            </a:r>
          </a:p>
        </p:txBody>
      </p:sp>
      <p:sp>
        <p:nvSpPr>
          <p:cNvPr id="109" name="TextBox 56">
            <a:extLst>
              <a:ext uri="{FF2B5EF4-FFF2-40B4-BE49-F238E27FC236}">
                <a16:creationId xmlns:a16="http://schemas.microsoft.com/office/drawing/2014/main" id="{793568EF-83F7-7069-7C94-25AC54C099E9}"/>
              </a:ext>
            </a:extLst>
          </p:cNvPr>
          <p:cNvSpPr txBox="1"/>
          <p:nvPr/>
        </p:nvSpPr>
        <p:spPr>
          <a:xfrm>
            <a:off x="1970661" y="2821431"/>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ひと</a:t>
            </a:r>
          </a:p>
        </p:txBody>
      </p:sp>
      <p:sp>
        <p:nvSpPr>
          <p:cNvPr id="110" name="TextBox 56">
            <a:extLst>
              <a:ext uri="{FF2B5EF4-FFF2-40B4-BE49-F238E27FC236}">
                <a16:creationId xmlns:a16="http://schemas.microsoft.com/office/drawing/2014/main" id="{F61F6E07-AD74-4888-85C4-3520BA0D995E}"/>
              </a:ext>
            </a:extLst>
          </p:cNvPr>
          <p:cNvSpPr txBox="1"/>
          <p:nvPr/>
        </p:nvSpPr>
        <p:spPr>
          <a:xfrm>
            <a:off x="2373493" y="2819109"/>
            <a:ext cx="519537"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おし</a:t>
            </a:r>
          </a:p>
        </p:txBody>
      </p:sp>
      <p:sp>
        <p:nvSpPr>
          <p:cNvPr id="111" name="TextBox 56">
            <a:extLst>
              <a:ext uri="{FF2B5EF4-FFF2-40B4-BE49-F238E27FC236}">
                <a16:creationId xmlns:a16="http://schemas.microsoft.com/office/drawing/2014/main" id="{70BBD4C6-A076-5727-0225-09B8DCE1138E}"/>
              </a:ext>
            </a:extLst>
          </p:cNvPr>
          <p:cNvSpPr txBox="1"/>
          <p:nvPr/>
        </p:nvSpPr>
        <p:spPr>
          <a:xfrm>
            <a:off x="1970661" y="9414687"/>
            <a:ext cx="689374" cy="240707"/>
          </a:xfrm>
          <a:prstGeom prst="rect">
            <a:avLst/>
          </a:prstGeom>
        </p:spPr>
        <p:txBody>
          <a:bodyPr wrap="square" lIns="0" tIns="0" rIns="0" bIns="0" rtlCol="0" anchor="t">
            <a:spAutoFit/>
          </a:bodyPr>
          <a:lstStyle/>
          <a:p>
            <a:pPr algn="ctr">
              <a:lnSpc>
                <a:spcPts val="2325"/>
              </a:lnSpc>
            </a:pPr>
            <a:r>
              <a:rPr lang="en-US" sz="800" dirty="0">
                <a:solidFill>
                  <a:srgbClr val="CA6161"/>
                </a:solidFill>
                <a:latin typeface="HGMaruGothicMPRO" panose="020F0600000000000000" pitchFamily="34" charset="-128"/>
                <a:ea typeface="HGMaruGothicMPRO" panose="020F0600000000000000" pitchFamily="34" charset="-128"/>
                <a:cs typeface="つなぎゴシック"/>
                <a:sym typeface="つなぎゴシック"/>
              </a:rPr>
              <a:t>あんぜん</a:t>
            </a:r>
          </a:p>
        </p:txBody>
      </p:sp>
      <p:sp>
        <p:nvSpPr>
          <p:cNvPr id="112" name="TextBox 56">
            <a:extLst>
              <a:ext uri="{FF2B5EF4-FFF2-40B4-BE49-F238E27FC236}">
                <a16:creationId xmlns:a16="http://schemas.microsoft.com/office/drawing/2014/main" id="{6B741FE4-2A3F-B6E4-D532-C28746C644B8}"/>
              </a:ext>
            </a:extLst>
          </p:cNvPr>
          <p:cNvSpPr txBox="1"/>
          <p:nvPr/>
        </p:nvSpPr>
        <p:spPr>
          <a:xfrm>
            <a:off x="2832681" y="9423496"/>
            <a:ext cx="689374" cy="240707"/>
          </a:xfrm>
          <a:prstGeom prst="rect">
            <a:avLst/>
          </a:prstGeom>
        </p:spPr>
        <p:txBody>
          <a:bodyPr wrap="square" lIns="0" tIns="0" rIns="0" bIns="0" rtlCol="0" anchor="t">
            <a:spAutoFit/>
          </a:bodyPr>
          <a:lstStyle/>
          <a:p>
            <a:pPr algn="ctr">
              <a:lnSpc>
                <a:spcPts val="2325"/>
              </a:lnSpc>
            </a:pPr>
            <a:r>
              <a:rPr lang="en-US" sz="800" dirty="0">
                <a:solidFill>
                  <a:srgbClr val="CA6161"/>
                </a:solidFill>
                <a:latin typeface="HGMaruGothicMPRO" panose="020F0600000000000000" pitchFamily="34" charset="-128"/>
                <a:ea typeface="HGMaruGothicMPRO" panose="020F0600000000000000" pitchFamily="34" charset="-128"/>
                <a:cs typeface="つなぎゴシック"/>
                <a:sym typeface="つなぎゴシック"/>
              </a:rPr>
              <a:t>たの</a:t>
            </a:r>
          </a:p>
        </p:txBody>
      </p:sp>
      <p:sp>
        <p:nvSpPr>
          <p:cNvPr id="113" name="TextBox 56">
            <a:extLst>
              <a:ext uri="{FF2B5EF4-FFF2-40B4-BE49-F238E27FC236}">
                <a16:creationId xmlns:a16="http://schemas.microsoft.com/office/drawing/2014/main" id="{D20D4D52-BB37-49E7-BDCB-4B8EA6AE6AC7}"/>
              </a:ext>
            </a:extLst>
          </p:cNvPr>
          <p:cNvSpPr txBox="1"/>
          <p:nvPr/>
        </p:nvSpPr>
        <p:spPr>
          <a:xfrm>
            <a:off x="4058917" y="9414687"/>
            <a:ext cx="391990" cy="242823"/>
          </a:xfrm>
          <a:prstGeom prst="rect">
            <a:avLst/>
          </a:prstGeom>
        </p:spPr>
        <p:txBody>
          <a:bodyPr wrap="square" lIns="0" tIns="0" rIns="0" bIns="0" rtlCol="0" anchor="t">
            <a:spAutoFit/>
          </a:bodyPr>
          <a:lstStyle/>
          <a:p>
            <a:pPr algn="ctr">
              <a:lnSpc>
                <a:spcPts val="2325"/>
              </a:lnSpc>
            </a:pPr>
            <a:r>
              <a:rPr lang="en-US" sz="800" dirty="0">
                <a:solidFill>
                  <a:srgbClr val="298EAF"/>
                </a:solidFill>
                <a:latin typeface="HGMaruGothicMPRO" panose="020F0600000000000000" pitchFamily="34" charset="-128"/>
                <a:ea typeface="HGMaruGothicMPRO" panose="020F0600000000000000" pitchFamily="34" charset="-128"/>
                <a:cs typeface="つなぎゴシック"/>
                <a:sym typeface="つなぎゴシック"/>
              </a:rPr>
              <a:t>つか</a:t>
            </a:r>
          </a:p>
        </p:txBody>
      </p:sp>
      <p:sp>
        <p:nvSpPr>
          <p:cNvPr id="114" name="TextBox 56">
            <a:extLst>
              <a:ext uri="{FF2B5EF4-FFF2-40B4-BE49-F238E27FC236}">
                <a16:creationId xmlns:a16="http://schemas.microsoft.com/office/drawing/2014/main" id="{399FE2C5-41EC-CFE0-BD2C-E0C27A0905E9}"/>
              </a:ext>
            </a:extLst>
          </p:cNvPr>
          <p:cNvSpPr txBox="1"/>
          <p:nvPr/>
        </p:nvSpPr>
        <p:spPr>
          <a:xfrm>
            <a:off x="3613469" y="3102668"/>
            <a:ext cx="278515" cy="241220"/>
          </a:xfrm>
          <a:prstGeom prst="rect">
            <a:avLst/>
          </a:prstGeom>
        </p:spPr>
        <p:txBody>
          <a:bodyPr wrap="square" lIns="0" tIns="0" rIns="0" bIns="0" rtlCol="0" anchor="t">
            <a:spAutoFit/>
          </a:bodyPr>
          <a:lstStyle/>
          <a:p>
            <a:pPr algn="ctr">
              <a:lnSpc>
                <a:spcPts val="2325"/>
              </a:lnSpc>
            </a:pPr>
            <a:r>
              <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し</a:t>
            </a:r>
          </a:p>
        </p:txBody>
      </p:sp>
      <p:sp>
        <p:nvSpPr>
          <p:cNvPr id="87" name="TextBox 56">
            <a:extLst>
              <a:ext uri="{FF2B5EF4-FFF2-40B4-BE49-F238E27FC236}">
                <a16:creationId xmlns:a16="http://schemas.microsoft.com/office/drawing/2014/main" id="{91C9E1A0-7ADA-FBD4-B435-1945AE14B1F6}"/>
              </a:ext>
            </a:extLst>
          </p:cNvPr>
          <p:cNvSpPr txBox="1"/>
          <p:nvPr/>
        </p:nvSpPr>
        <p:spPr>
          <a:xfrm>
            <a:off x="411133" y="3112588"/>
            <a:ext cx="519537" cy="241220"/>
          </a:xfrm>
          <a:prstGeom prst="rect">
            <a:avLst/>
          </a:prstGeom>
        </p:spPr>
        <p:txBody>
          <a:bodyPr wrap="square" lIns="0" tIns="0" rIns="0" bIns="0" rtlCol="0" anchor="t">
            <a:spAutoFit/>
          </a:bodyPr>
          <a:lstStyle/>
          <a:p>
            <a:pPr algn="ctr">
              <a:lnSpc>
                <a:spcPts val="2325"/>
              </a:lnSpc>
            </a:pPr>
            <a:r>
              <a:rPr lang="ja-JP" alt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か</a:t>
            </a:r>
            <a:endPar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endParaRPr>
          </a:p>
        </p:txBody>
      </p:sp>
      <p:sp>
        <p:nvSpPr>
          <p:cNvPr id="115" name="TextBox 56">
            <a:extLst>
              <a:ext uri="{FF2B5EF4-FFF2-40B4-BE49-F238E27FC236}">
                <a16:creationId xmlns:a16="http://schemas.microsoft.com/office/drawing/2014/main" id="{41D1F0C7-C2C7-1372-C5FA-FAED17E57DBF}"/>
              </a:ext>
            </a:extLst>
          </p:cNvPr>
          <p:cNvSpPr txBox="1"/>
          <p:nvPr/>
        </p:nvSpPr>
        <p:spPr>
          <a:xfrm>
            <a:off x="3247270" y="3693454"/>
            <a:ext cx="809708" cy="234231"/>
          </a:xfrm>
          <a:prstGeom prst="rect">
            <a:avLst/>
          </a:prstGeom>
        </p:spPr>
        <p:txBody>
          <a:bodyPr wrap="square" lIns="0" tIns="0" rIns="0" bIns="0" rtlCol="0" anchor="t">
            <a:spAutoFit/>
          </a:bodyPr>
          <a:lstStyle/>
          <a:p>
            <a:pPr algn="ctr">
              <a:lnSpc>
                <a:spcPts val="2325"/>
              </a:lnSpc>
            </a:pPr>
            <a:r>
              <a:rPr lang="ja-JP" alt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たんじょうび</a:t>
            </a:r>
            <a:endPar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endParaRPr>
          </a:p>
        </p:txBody>
      </p:sp>
      <p:sp>
        <p:nvSpPr>
          <p:cNvPr id="116" name="TextBox 56">
            <a:extLst>
              <a:ext uri="{FF2B5EF4-FFF2-40B4-BE49-F238E27FC236}">
                <a16:creationId xmlns:a16="http://schemas.microsoft.com/office/drawing/2014/main" id="{9EA27AD9-5BA7-7B07-89B1-3CFC3951F5B7}"/>
              </a:ext>
            </a:extLst>
          </p:cNvPr>
          <p:cNvSpPr txBox="1"/>
          <p:nvPr/>
        </p:nvSpPr>
        <p:spPr>
          <a:xfrm>
            <a:off x="4009281" y="3695525"/>
            <a:ext cx="809708" cy="234231"/>
          </a:xfrm>
          <a:prstGeom prst="rect">
            <a:avLst/>
          </a:prstGeom>
        </p:spPr>
        <p:txBody>
          <a:bodyPr wrap="square" lIns="0" tIns="0" rIns="0" bIns="0" rtlCol="0" anchor="t">
            <a:spAutoFit/>
          </a:bodyPr>
          <a:lstStyle/>
          <a:p>
            <a:pPr algn="ctr">
              <a:lnSpc>
                <a:spcPts val="2325"/>
              </a:lnSpc>
            </a:pPr>
            <a:r>
              <a:rPr lang="ja-JP" alt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rPr>
              <a:t>すいそく</a:t>
            </a:r>
            <a:endParaRPr lang="en-US" sz="600" dirty="0">
              <a:solidFill>
                <a:srgbClr val="785A5C"/>
              </a:solidFill>
              <a:latin typeface="HGMaruGothicMPRO" panose="020F0600000000000000" pitchFamily="34" charset="-128"/>
              <a:ea typeface="HGMaruGothicMPRO" panose="020F0600000000000000" pitchFamily="34" charset="-128"/>
              <a:cs typeface="つなぎゴシック"/>
              <a:sym typeface="つなぎゴシック"/>
            </a:endParaRPr>
          </a:p>
        </p:txBody>
      </p:sp>
    </p:spTree>
    <p:extLst>
      <p:ext uri="{BB962C8B-B14F-4D97-AF65-F5344CB8AC3E}">
        <p14:creationId xmlns:p14="http://schemas.microsoft.com/office/powerpoint/2010/main" val="88063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121</Words>
  <Application>Microsoft Office PowerPoint</Application>
  <PresentationFormat>ユーザー設定</PresentationFormat>
  <Paragraphs>62</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つなぎゴシック</vt:lpstr>
      <vt:lpstr>Arial</vt:lpstr>
      <vt:lpstr>おてんばゴシック</vt:lpstr>
      <vt:lpstr>HGMaruGothicMPRO</vt:lpstr>
      <vt:lpstr>Calibri</vt:lpstr>
      <vt:lpstr>Noto Sans JP Bold</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情報収集モラルポスター</dc:title>
  <cp:lastModifiedBy>Mizuna Niitsuma（新妻瑞奈）</cp:lastModifiedBy>
  <cp:revision>20</cp:revision>
  <dcterms:created xsi:type="dcterms:W3CDTF">2006-08-16T00:00:00Z</dcterms:created>
  <dcterms:modified xsi:type="dcterms:W3CDTF">2025-04-09T01:26:33Z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bb4fa5d-3ac5-4415-967c-34900a0e1c6f_Enabled">
    <vt:lpwstr>true</vt:lpwstr>
  </property>
  <property fmtid="{D5CDD505-2E9C-101B-9397-08002B2CF9AE}" pid="3" name="MSIP_Label_dbb4fa5d-3ac5-4415-967c-34900a0e1c6f_SetDate">
    <vt:lpwstr>2025-04-09T01:26:30Z</vt:lpwstr>
  </property>
  <property fmtid="{D5CDD505-2E9C-101B-9397-08002B2CF9AE}" pid="4" name="MSIP_Label_dbb4fa5d-3ac5-4415-967c-34900a0e1c6f_Method">
    <vt:lpwstr>Privileged</vt:lpwstr>
  </property>
  <property fmtid="{D5CDD505-2E9C-101B-9397-08002B2CF9AE}" pid="5" name="MSIP_Label_dbb4fa5d-3ac5-4415-967c-34900a0e1c6f_Name">
    <vt:lpwstr>dbb4fa5d-3ac5-4415-967c-34900a0e1c6f</vt:lpwstr>
  </property>
  <property fmtid="{D5CDD505-2E9C-101B-9397-08002B2CF9AE}" pid="6" name="MSIP_Label_dbb4fa5d-3ac5-4415-967c-34900a0e1c6f_SiteId">
    <vt:lpwstr>a629ef32-67ba-47a6-8eb3-ec43935644fc</vt:lpwstr>
  </property>
  <property fmtid="{D5CDD505-2E9C-101B-9397-08002B2CF9AE}" pid="7" name="MSIP_Label_dbb4fa5d-3ac5-4415-967c-34900a0e1c6f_ActionId">
    <vt:lpwstr>3f22e4cc-3df1-4c73-b233-c56a7e6a4243</vt:lpwstr>
  </property>
  <property fmtid="{D5CDD505-2E9C-101B-9397-08002B2CF9AE}" pid="8" name="MSIP_Label_dbb4fa5d-3ac5-4415-967c-34900a0e1c6f_ContentBits">
    <vt:lpwstr>0</vt:lpwstr>
  </property>
  <property fmtid="{D5CDD505-2E9C-101B-9397-08002B2CF9AE}" pid="9" name="MSIP_Label_dbb4fa5d-3ac5-4415-967c-34900a0e1c6f_Tag">
    <vt:lpwstr>10, 0, 1, 1</vt:lpwstr>
  </property>
</Properties>
</file>