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22"/>
  </p:notesMasterIdLst>
  <p:sldIdLst>
    <p:sldId id="256" r:id="rId2"/>
    <p:sldId id="258" r:id="rId3"/>
    <p:sldId id="259" r:id="rId4"/>
    <p:sldId id="260" r:id="rId5"/>
    <p:sldId id="261" r:id="rId6"/>
    <p:sldId id="262" r:id="rId7"/>
    <p:sldId id="263" r:id="rId8"/>
    <p:sldId id="275" r:id="rId9"/>
    <p:sldId id="265" r:id="rId10"/>
    <p:sldId id="266" r:id="rId11"/>
    <p:sldId id="276" r:id="rId12"/>
    <p:sldId id="267" r:id="rId13"/>
    <p:sldId id="268" r:id="rId14"/>
    <p:sldId id="269" r:id="rId15"/>
    <p:sldId id="270" r:id="rId16"/>
    <p:sldId id="271" r:id="rId17"/>
    <p:sldId id="280" r:id="rId18"/>
    <p:sldId id="279" r:id="rId19"/>
    <p:sldId id="273" r:id="rId20"/>
    <p:sldId id="274" r:id="rId21"/>
  </p:sldIdLst>
  <p:sldSz cx="8229600" cy="10972800" type="B4JIS"/>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B41E62-998B-3A0E-8F57-F3B8BA7EB7D8}" name="Kanade Endo（遠藤奏）" initials="KE" userId="S::3303795@coe.ntt.com::b5d09589-7b09-4764-a3ed-6404a4dc48a1" providerId="AD"/>
  <p188:author id="{59A779EA-1182-EFC8-F086-746433430E24}" name="Eri Yamada（山田絵梨）" initials="EY" userId="S::A101431@coe.ntt.com::4c1aab0e-5769-4309-bf34-e45cd2a5c1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anade Endo" initials="" lastIdx="13" clrIdx="0"/>
  <p:cmAuthor id="1" name="Kanade Endo（遠藤奏）" initials="KE" lastIdx="5" clrIdx="1">
    <p:extLst>
      <p:ext uri="{19B8F6BF-5375-455C-9EA6-DF929625EA0E}">
        <p15:presenceInfo xmlns:p15="http://schemas.microsoft.com/office/powerpoint/2012/main" userId="S::3303795@coe.ntt.com::b5d09589-7b09-4764-a3ed-6404a4dc48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84"/>
    <a:srgbClr val="888888"/>
    <a:srgbClr val="0A334C"/>
    <a:srgbClr val="7BBDD6"/>
    <a:srgbClr val="ECB443"/>
    <a:srgbClr val="DE6672"/>
    <a:srgbClr val="50BC77"/>
    <a:srgbClr val="6EC59D"/>
    <a:srgbClr val="EDF0F2"/>
    <a:srgbClr val="E5F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9"/>
    <p:restoredTop sz="94787"/>
  </p:normalViewPr>
  <p:slideViewPr>
    <p:cSldViewPr snapToGrid="0">
      <p:cViewPr>
        <p:scale>
          <a:sx n="50" d="100"/>
          <a:sy n="50" d="100"/>
        </p:scale>
        <p:origin x="1992"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62bc31ca6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gd62bc31ca6_0_53: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2cfebd83c_0_3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4" name="Google Shape;344;ge2cfebd83c_0_32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2cfebd83c_0_3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4" name="Google Shape;344;ge2cfebd83c_0_32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1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13cb4cda46_0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9" name="Google Shape;369;g113cb4cda46_0_49: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2cfebd83c_0_3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1" name="Google Shape;391;ge2cfebd83c_0_33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2cfebd83c_0_3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5" name="Google Shape;415;ge2cfebd83c_0_34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e934810e59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9" name="Google Shape;439;ge934810e59_0_38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13cb4cda46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7" name="Google Shape;457;g113cb4cda46_0_115: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13cb4cda46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7" name="Google Shape;457;g113cb4cda46_0_115: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14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13cb4cda46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7" name="Google Shape;457;g113cb4cda46_0_115: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41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204b1869f9_0_0:notes"/>
          <p:cNvSpPr txBox="1">
            <a:spLocks noGrp="1"/>
          </p:cNvSpPr>
          <p:nvPr>
            <p:ph type="body" idx="1"/>
          </p:nvPr>
        </p:nvSpPr>
        <p:spPr>
          <a:xfrm>
            <a:off x="685801" y="4400551"/>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7" name="Google Shape;507;g1204b1869f9_0_0:notes"/>
          <p:cNvSpPr>
            <a:spLocks noGrp="1" noRot="1" noChangeAspect="1"/>
          </p:cNvSpPr>
          <p:nvPr>
            <p:ph type="sldImg" idx="2"/>
          </p:nvPr>
        </p:nvSpPr>
        <p:spPr>
          <a:xfrm>
            <a:off x="2271713" y="1143000"/>
            <a:ext cx="2314575" cy="3084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2cfebd83c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3" name="Google Shape;123;ge2cfebd83c_0_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eb764af16b_0_0:notes"/>
          <p:cNvSpPr txBox="1">
            <a:spLocks noGrp="1"/>
          </p:cNvSpPr>
          <p:nvPr>
            <p:ph type="body" idx="1"/>
          </p:nvPr>
        </p:nvSpPr>
        <p:spPr>
          <a:xfrm>
            <a:off x="685801" y="4400551"/>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eb764af16b_0_0:notes"/>
          <p:cNvSpPr>
            <a:spLocks noGrp="1" noRot="1" noChangeAspect="1"/>
          </p:cNvSpPr>
          <p:nvPr>
            <p:ph type="sldImg" idx="2"/>
          </p:nvPr>
        </p:nvSpPr>
        <p:spPr>
          <a:xfrm>
            <a:off x="2271713" y="1143000"/>
            <a:ext cx="2314575" cy="3084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2cfebd83c_0_2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5" name="Google Shape;195;ge2cfebd83c_0_268: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a4afa1a80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da4afa1a80_0_17: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934810e59_0_4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6" name="Google Shape;256;ge934810e59_0_40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934810e59_0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e934810e59_0_19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934810e59_0_2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4" name="Google Shape;284;ge934810e59_0_23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934810e59_0_2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ge934810e59_0_282: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45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2cfebd83c_0_3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5" name="Google Shape;325;ge2cfebd83c_0_32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タイトル スライド" userDrawn="1">
  <p:cSld name="2_タイトル スライド">
    <p:spTree>
      <p:nvGrpSpPr>
        <p:cNvPr id="1" name="Shape 8"/>
        <p:cNvGrpSpPr/>
        <p:nvPr/>
      </p:nvGrpSpPr>
      <p:grpSpPr>
        <a:xfrm>
          <a:off x="0" y="0"/>
          <a:ext cx="0" cy="0"/>
          <a:chOff x="0" y="0"/>
          <a:chExt cx="0" cy="0"/>
        </a:xfrm>
      </p:grpSpPr>
      <p:sp>
        <p:nvSpPr>
          <p:cNvPr id="12" name="Google Shape;12;p2"/>
          <p:cNvSpPr txBox="1">
            <a:spLocks noGrp="1"/>
          </p:cNvSpPr>
          <p:nvPr>
            <p:ph type="sldNum" idx="12"/>
          </p:nvPr>
        </p:nvSpPr>
        <p:spPr>
          <a:xfrm>
            <a:off x="7701107" y="10133028"/>
            <a:ext cx="493830" cy="839680"/>
          </a:xfrm>
          <a:prstGeom prst="rect">
            <a:avLst/>
          </a:prstGeom>
          <a:noFill/>
          <a:ln>
            <a:noFill/>
          </a:ln>
        </p:spPr>
        <p:txBody>
          <a:bodyPr spcFirstLastPara="1" wrap="square" lIns="34300" tIns="17150" rIns="34300" bIns="17150" anchor="t" anchorCtr="0">
            <a:noAutofit/>
          </a:bodyPr>
          <a:lstStyle>
            <a:lvl1pPr marL="0" marR="0" lvl="0"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 name="正方形/長方形 3">
            <a:extLst>
              <a:ext uri="{FF2B5EF4-FFF2-40B4-BE49-F238E27FC236}">
                <a16:creationId xmlns:a16="http://schemas.microsoft.com/office/drawing/2014/main" id="{8FAE8FE4-0E7D-7C0B-DA59-15ED72075AEF}"/>
              </a:ext>
            </a:extLst>
          </p:cNvPr>
          <p:cNvSpPr/>
          <p:nvPr userDrawn="1"/>
        </p:nvSpPr>
        <p:spPr>
          <a:xfrm>
            <a:off x="-2" y="0"/>
            <a:ext cx="1305279" cy="4233797"/>
          </a:xfrm>
          <a:prstGeom prst="rect">
            <a:avLst/>
          </a:prstGeom>
          <a:solidFill>
            <a:srgbClr val="004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目次">
  <p:cSld name="2_タイトル スライド_1">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7701107" y="10133028"/>
            <a:ext cx="493830" cy="839680"/>
          </a:xfrm>
          <a:prstGeom prst="rect">
            <a:avLst/>
          </a:prstGeom>
          <a:noFill/>
          <a:ln>
            <a:noFill/>
          </a:ln>
        </p:spPr>
        <p:txBody>
          <a:bodyPr spcFirstLastPara="1" wrap="square" lIns="34300" tIns="17150" rIns="34300" bIns="17150" anchor="t" anchorCtr="0">
            <a:noAutofit/>
          </a:bodyPr>
          <a:lstStyle>
            <a:lvl1pPr marL="0" marR="0" lvl="0"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170" b="0" i="0" u="none" strike="noStrike" cap="none">
                <a:solidFill>
                  <a:schemeClr val="dk1"/>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19" name="Google Shape;19;p3"/>
          <p:cNvSpPr txBox="1"/>
          <p:nvPr/>
        </p:nvSpPr>
        <p:spPr>
          <a:xfrm>
            <a:off x="2113218" y="2084416"/>
            <a:ext cx="297000" cy="2965492"/>
          </a:xfrm>
          <a:prstGeom prst="rect">
            <a:avLst/>
          </a:prstGeom>
          <a:noFill/>
          <a:ln>
            <a:noFill/>
          </a:ln>
        </p:spPr>
        <p:txBody>
          <a:bodyPr spcFirstLastPara="1" wrap="square" lIns="0" tIns="0" rIns="0" bIns="0" anchor="t" anchorCtr="0">
            <a:spAutoFit/>
          </a:bodyPr>
          <a:lstStyle/>
          <a:p>
            <a:pPr marL="0" marR="0" lvl="0" indent="0" algn="l" rtl="0">
              <a:lnSpc>
                <a:spcPct val="161000"/>
              </a:lnSpc>
              <a:spcBef>
                <a:spcPts val="0"/>
              </a:spcBef>
              <a:spcAft>
                <a:spcPts val="0"/>
              </a:spcAft>
              <a:buClr>
                <a:srgbClr val="000000"/>
              </a:buClr>
              <a:buSzPts val="1900"/>
              <a:buFont typeface="Arial"/>
              <a:buNone/>
            </a:pPr>
            <a:r>
              <a:rPr lang="en-US" altLang="ja" sz="1710" b="1" i="0" u="none" strike="noStrike" cap="none">
                <a:solidFill>
                  <a:srgbClr val="004386"/>
                </a:solidFill>
                <a:latin typeface="Arial"/>
                <a:ea typeface="Arial"/>
                <a:cs typeface="Arial"/>
                <a:sym typeface="Arial"/>
              </a:rPr>
              <a:t>02</a:t>
            </a:r>
            <a:endParaRPr sz="630" b="0" i="0" u="none" strike="noStrike" cap="none">
              <a:solidFill>
                <a:srgbClr val="000000"/>
              </a:solidFill>
              <a:latin typeface="Arial"/>
              <a:ea typeface="Arial"/>
              <a:cs typeface="Arial"/>
              <a:sym typeface="Arial"/>
            </a:endParaRPr>
          </a:p>
          <a:p>
            <a:pPr marL="0" marR="0" lvl="0" indent="0" algn="l" rtl="0">
              <a:lnSpc>
                <a:spcPct val="161000"/>
              </a:lnSpc>
              <a:spcBef>
                <a:spcPts val="0"/>
              </a:spcBef>
              <a:spcAft>
                <a:spcPts val="0"/>
              </a:spcAft>
              <a:buClr>
                <a:srgbClr val="000000"/>
              </a:buClr>
              <a:buSzPts val="1900"/>
              <a:buFont typeface="Arial"/>
              <a:buNone/>
            </a:pPr>
            <a:r>
              <a:rPr lang="en-US" altLang="ja" sz="1710" b="1" i="0" u="none" strike="noStrike" cap="none">
                <a:solidFill>
                  <a:srgbClr val="004386"/>
                </a:solidFill>
                <a:latin typeface="Arial"/>
                <a:ea typeface="Arial"/>
                <a:cs typeface="Arial"/>
                <a:sym typeface="Arial"/>
              </a:rPr>
              <a:t>05</a:t>
            </a:r>
            <a:endParaRPr sz="630" b="0" i="0" u="none" strike="noStrike" cap="none">
              <a:solidFill>
                <a:srgbClr val="000000"/>
              </a:solidFill>
              <a:latin typeface="Arial"/>
              <a:ea typeface="Arial"/>
              <a:cs typeface="Arial"/>
              <a:sym typeface="Arial"/>
            </a:endParaRPr>
          </a:p>
          <a:p>
            <a:pPr marL="0" marR="0" lvl="0" indent="0" algn="l" rtl="0">
              <a:lnSpc>
                <a:spcPct val="161000"/>
              </a:lnSpc>
              <a:spcBef>
                <a:spcPts val="0"/>
              </a:spcBef>
              <a:spcAft>
                <a:spcPts val="0"/>
              </a:spcAft>
              <a:buClr>
                <a:srgbClr val="000000"/>
              </a:buClr>
              <a:buSzPts val="1900"/>
              <a:buFont typeface="Arial"/>
              <a:buNone/>
            </a:pPr>
            <a:r>
              <a:rPr lang="en-US" altLang="ja" sz="1710" b="1" i="0" u="none" strike="noStrike" cap="none">
                <a:solidFill>
                  <a:srgbClr val="004386"/>
                </a:solidFill>
                <a:latin typeface="Arial"/>
                <a:ea typeface="Arial"/>
                <a:cs typeface="Arial"/>
                <a:sym typeface="Arial"/>
              </a:rPr>
              <a:t>08</a:t>
            </a:r>
            <a:endParaRPr sz="630" b="0" i="0" u="none" strike="noStrike" cap="none">
              <a:solidFill>
                <a:srgbClr val="000000"/>
              </a:solidFill>
              <a:latin typeface="Arial"/>
              <a:ea typeface="Arial"/>
              <a:cs typeface="Arial"/>
              <a:sym typeface="Arial"/>
            </a:endParaRPr>
          </a:p>
          <a:p>
            <a:pPr marL="0" marR="0" lvl="0" indent="0" algn="l" rtl="0">
              <a:lnSpc>
                <a:spcPct val="161000"/>
              </a:lnSpc>
              <a:spcBef>
                <a:spcPts val="0"/>
              </a:spcBef>
              <a:spcAft>
                <a:spcPts val="0"/>
              </a:spcAft>
              <a:buClr>
                <a:srgbClr val="000000"/>
              </a:buClr>
              <a:buSzPts val="1900"/>
              <a:buFont typeface="Arial"/>
              <a:buNone/>
            </a:pPr>
            <a:r>
              <a:rPr lang="en-US" altLang="ja" sz="1710" b="1" i="0" u="none" strike="noStrike" cap="none">
                <a:solidFill>
                  <a:srgbClr val="004386"/>
                </a:solidFill>
                <a:latin typeface="Arial"/>
                <a:ea typeface="Arial"/>
                <a:cs typeface="Arial"/>
                <a:sym typeface="Arial"/>
              </a:rPr>
              <a:t>10</a:t>
            </a:r>
            <a:endParaRPr sz="630" b="0" i="0" u="none" strike="noStrike" cap="none">
              <a:solidFill>
                <a:srgbClr val="000000"/>
              </a:solidFill>
              <a:latin typeface="Arial"/>
              <a:ea typeface="Arial"/>
              <a:cs typeface="Arial"/>
              <a:sym typeface="Arial"/>
            </a:endParaRPr>
          </a:p>
          <a:p>
            <a:pPr marL="0" marR="0" lvl="0" indent="0" algn="l" rtl="0">
              <a:lnSpc>
                <a:spcPct val="161000"/>
              </a:lnSpc>
              <a:spcBef>
                <a:spcPts val="0"/>
              </a:spcBef>
              <a:spcAft>
                <a:spcPts val="0"/>
              </a:spcAft>
              <a:buClr>
                <a:srgbClr val="000000"/>
              </a:buClr>
              <a:buSzPts val="1900"/>
              <a:buFont typeface="Arial"/>
              <a:buNone/>
            </a:pPr>
            <a:r>
              <a:rPr lang="en-US" altLang="ja" sz="1710" b="1" i="0" u="none" strike="noStrike" cap="none">
                <a:solidFill>
                  <a:srgbClr val="004386"/>
                </a:solidFill>
                <a:latin typeface="Arial"/>
                <a:ea typeface="Arial"/>
                <a:cs typeface="Arial"/>
                <a:sym typeface="Arial"/>
              </a:rPr>
              <a:t>12</a:t>
            </a:r>
            <a:endParaRPr sz="630" b="0" i="0" u="none" strike="noStrike" cap="none">
              <a:solidFill>
                <a:srgbClr val="000000"/>
              </a:solidFill>
              <a:latin typeface="Arial"/>
              <a:ea typeface="Arial"/>
              <a:cs typeface="Arial"/>
              <a:sym typeface="Arial"/>
            </a:endParaRPr>
          </a:p>
          <a:p>
            <a:pPr marL="0" marR="0" lvl="0" indent="0" algn="l" rtl="0">
              <a:lnSpc>
                <a:spcPct val="161000"/>
              </a:lnSpc>
              <a:spcBef>
                <a:spcPts val="0"/>
              </a:spcBef>
              <a:spcAft>
                <a:spcPts val="0"/>
              </a:spcAft>
              <a:buClr>
                <a:srgbClr val="000000"/>
              </a:buClr>
              <a:buSzPts val="1900"/>
              <a:buFont typeface="Arial"/>
              <a:buNone/>
            </a:pPr>
            <a:r>
              <a:rPr lang="en-US" altLang="ja" sz="1710" b="1" i="0" u="none" strike="noStrike" cap="none">
                <a:solidFill>
                  <a:srgbClr val="004386"/>
                </a:solidFill>
                <a:latin typeface="Arial"/>
                <a:ea typeface="Arial"/>
                <a:cs typeface="Arial"/>
                <a:sym typeface="Arial"/>
              </a:rPr>
              <a:t>15</a:t>
            </a:r>
            <a:endParaRPr sz="630" b="0" i="0" u="none" strike="noStrike" cap="none">
              <a:solidFill>
                <a:srgbClr val="000000"/>
              </a:solidFill>
              <a:latin typeface="Arial"/>
              <a:ea typeface="Arial"/>
              <a:cs typeface="Arial"/>
              <a:sym typeface="Arial"/>
            </a:endParaRPr>
          </a:p>
          <a:p>
            <a:pPr marL="0" marR="0" lvl="0" indent="0" algn="l" rtl="0">
              <a:lnSpc>
                <a:spcPct val="161000"/>
              </a:lnSpc>
              <a:spcBef>
                <a:spcPts val="0"/>
              </a:spcBef>
              <a:spcAft>
                <a:spcPts val="0"/>
              </a:spcAft>
              <a:buClr>
                <a:srgbClr val="000000"/>
              </a:buClr>
              <a:buSzPts val="1900"/>
              <a:buFont typeface="Arial"/>
              <a:buNone/>
            </a:pPr>
            <a:r>
              <a:rPr lang="en-US" altLang="ja" sz="1710" b="1" i="0" u="none" strike="noStrike" cap="none">
                <a:solidFill>
                  <a:srgbClr val="004386"/>
                </a:solidFill>
                <a:latin typeface="Arial"/>
                <a:ea typeface="Arial"/>
                <a:cs typeface="Arial"/>
                <a:sym typeface="Arial"/>
              </a:rPr>
              <a:t>17</a:t>
            </a:r>
            <a:endParaRPr sz="630" b="0" i="0" u="none" strike="noStrike" cap="none">
              <a:solidFill>
                <a:srgbClr val="000000"/>
              </a:solidFill>
              <a:latin typeface="Arial"/>
              <a:ea typeface="Arial"/>
              <a:cs typeface="Arial"/>
              <a:sym typeface="Arial"/>
            </a:endParaRPr>
          </a:p>
        </p:txBody>
      </p:sp>
      <p:sp>
        <p:nvSpPr>
          <p:cNvPr id="20" name="Google Shape;20;p3"/>
          <p:cNvSpPr txBox="1"/>
          <p:nvPr/>
        </p:nvSpPr>
        <p:spPr>
          <a:xfrm>
            <a:off x="2475309" y="1935379"/>
            <a:ext cx="5671350" cy="3074615"/>
          </a:xfrm>
          <a:prstGeom prst="rect">
            <a:avLst/>
          </a:prstGeom>
          <a:noFill/>
          <a:ln>
            <a:noFill/>
          </a:ln>
        </p:spPr>
        <p:txBody>
          <a:bodyPr spcFirstLastPara="1" wrap="square" lIns="82260" tIns="82260" rIns="82260" bIns="8226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ja" altLang="en-US" sz="1800" b="0" i="0" u="none" strike="noStrike" cap="none" dirty="0">
                <a:solidFill>
                  <a:schemeClr val="dk1"/>
                </a:solidFill>
                <a:latin typeface="Arial"/>
                <a:ea typeface="Arial"/>
                <a:cs typeface="Arial"/>
                <a:sym typeface="Arial"/>
              </a:rPr>
              <a:t>目次の内容が入ります</a:t>
            </a:r>
            <a:endParaRPr sz="18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ja" altLang="en-US" sz="1800" b="0" i="0" u="none" strike="noStrike" cap="none" dirty="0">
                <a:solidFill>
                  <a:schemeClr val="dk1"/>
                </a:solidFill>
                <a:latin typeface="Arial"/>
                <a:ea typeface="Arial"/>
                <a:cs typeface="Arial"/>
                <a:sym typeface="Arial"/>
              </a:rPr>
              <a:t>目次の内容が入ります</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ja" altLang="en-US" sz="1800" b="0" i="0" u="none" strike="noStrike" cap="none" dirty="0">
                <a:solidFill>
                  <a:schemeClr val="dk1"/>
                </a:solidFill>
                <a:latin typeface="Arial"/>
                <a:ea typeface="Arial"/>
                <a:cs typeface="Arial"/>
                <a:sym typeface="Arial"/>
              </a:rPr>
              <a:t>目次の内容が入ります</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ja" altLang="en-US" sz="1800" b="0" i="0" u="none" strike="noStrike" cap="none" dirty="0">
                <a:solidFill>
                  <a:schemeClr val="dk1"/>
                </a:solidFill>
                <a:latin typeface="Arial"/>
                <a:ea typeface="Arial"/>
                <a:cs typeface="Arial"/>
                <a:sym typeface="Arial"/>
              </a:rPr>
              <a:t>目次の内容が入ります</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ja" altLang="en-US" sz="1800" b="0" i="0" u="none" strike="noStrike" cap="none" dirty="0">
                <a:solidFill>
                  <a:schemeClr val="dk1"/>
                </a:solidFill>
                <a:latin typeface="Arial"/>
                <a:ea typeface="Arial"/>
                <a:cs typeface="Arial"/>
                <a:sym typeface="Arial"/>
              </a:rPr>
              <a:t>目次の内容が入ります</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ja" altLang="en-US" sz="1800" b="0" i="0" u="none" strike="noStrike" cap="none" dirty="0">
                <a:solidFill>
                  <a:schemeClr val="dk1"/>
                </a:solidFill>
                <a:latin typeface="Arial"/>
                <a:ea typeface="Arial"/>
                <a:cs typeface="Arial"/>
                <a:sym typeface="Arial"/>
              </a:rPr>
              <a:t>目次の内容が入ります</a:t>
            </a:r>
            <a:endParaRPr sz="18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ja" altLang="en-US" sz="1800" b="0" i="0" u="none" strike="noStrike" cap="none" dirty="0">
                <a:solidFill>
                  <a:schemeClr val="dk1"/>
                </a:solidFill>
                <a:latin typeface="Arial"/>
                <a:ea typeface="Arial"/>
                <a:cs typeface="Arial"/>
                <a:sym typeface="Arial"/>
              </a:rPr>
              <a:t>目次の内容が入ります</a:t>
            </a:r>
            <a:endParaRPr sz="1800" b="0" i="0" u="none" strike="noStrike" cap="none" dirty="0">
              <a:solidFill>
                <a:srgbClr val="000000"/>
              </a:solidFill>
              <a:latin typeface="Arial"/>
              <a:ea typeface="Arial"/>
              <a:cs typeface="Arial"/>
              <a:sym typeface="Arial"/>
            </a:endParaRPr>
          </a:p>
        </p:txBody>
      </p:sp>
      <p:sp>
        <p:nvSpPr>
          <p:cNvPr id="21" name="Google Shape;21;p3"/>
          <p:cNvSpPr/>
          <p:nvPr/>
        </p:nvSpPr>
        <p:spPr>
          <a:xfrm>
            <a:off x="-1" y="-2"/>
            <a:ext cx="1775790" cy="10972800"/>
          </a:xfrm>
          <a:prstGeom prst="rect">
            <a:avLst/>
          </a:prstGeom>
          <a:solidFill>
            <a:srgbClr val="004386"/>
          </a:solidFill>
          <a:ln>
            <a:noFill/>
          </a:ln>
        </p:spPr>
        <p:txBody>
          <a:bodyPr spcFirstLastPara="1" wrap="square" lIns="41153" tIns="20565" rIns="41153" bIns="2056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60" b="0" i="0" u="none" strike="noStrike" cap="none">
              <a:solidFill>
                <a:schemeClr val="lt1"/>
              </a:solidFill>
              <a:latin typeface="Arial"/>
              <a:ea typeface="Arial"/>
              <a:cs typeface="Arial"/>
              <a:sym typeface="Arial"/>
            </a:endParaRPr>
          </a:p>
        </p:txBody>
      </p:sp>
      <p:sp>
        <p:nvSpPr>
          <p:cNvPr id="22" name="Google Shape;22;p3"/>
          <p:cNvSpPr txBox="1"/>
          <p:nvPr/>
        </p:nvSpPr>
        <p:spPr>
          <a:xfrm>
            <a:off x="236866" y="1066199"/>
            <a:ext cx="2080350" cy="544640"/>
          </a:xfrm>
          <a:prstGeom prst="rect">
            <a:avLst/>
          </a:prstGeom>
          <a:noFill/>
          <a:ln>
            <a:noFill/>
          </a:ln>
        </p:spPr>
        <p:txBody>
          <a:bodyPr spcFirstLastPara="1" wrap="square" lIns="61718" tIns="30848" rIns="61718" bIns="30848" anchor="ctr" anchorCtr="0">
            <a:noAutofit/>
          </a:bodyPr>
          <a:lstStyle/>
          <a:p>
            <a:pPr marL="0" marR="0" lvl="0" indent="0" algn="l" rtl="0">
              <a:lnSpc>
                <a:spcPct val="90000"/>
              </a:lnSpc>
              <a:spcBef>
                <a:spcPts val="0"/>
              </a:spcBef>
              <a:spcAft>
                <a:spcPts val="0"/>
              </a:spcAft>
              <a:buClr>
                <a:schemeClr val="dk1"/>
              </a:buClr>
              <a:buSzPts val="1100"/>
              <a:buFont typeface="Arial"/>
              <a:buNone/>
            </a:pPr>
            <a:r>
              <a:rPr lang="ja" altLang="en-US" sz="1440" b="1" i="0" u="none" strike="noStrike" cap="none">
                <a:solidFill>
                  <a:schemeClr val="lt1"/>
                </a:solidFill>
                <a:latin typeface="Arial"/>
                <a:ea typeface="Arial"/>
                <a:cs typeface="Arial"/>
                <a:sym typeface="Arial"/>
              </a:rPr>
              <a:t>目次</a:t>
            </a:r>
            <a:endParaRPr sz="63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本文1" userDrawn="1">
  <p:cSld name="タイトルのみ">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6037524" y="10181461"/>
            <a:ext cx="1851660" cy="584320"/>
          </a:xfrm>
          <a:prstGeom prst="rect">
            <a:avLst/>
          </a:prstGeom>
          <a:noFill/>
          <a:ln>
            <a:noFill/>
          </a:ln>
        </p:spPr>
        <p:txBody>
          <a:bodyPr spcFirstLastPara="1" wrap="square" lIns="34300" tIns="17150" rIns="34300" bIns="17150" anchor="ctr" anchorCtr="0">
            <a:noAutofit/>
          </a:bodyPr>
          <a:lstStyle>
            <a:lvl1pPr marL="0" marR="0" lvl="0"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26" name="Google Shape;26;p4"/>
          <p:cNvSpPr/>
          <p:nvPr/>
        </p:nvSpPr>
        <p:spPr>
          <a:xfrm>
            <a:off x="-378" y="648000"/>
            <a:ext cx="508950" cy="344855"/>
          </a:xfrm>
          <a:prstGeom prst="rect">
            <a:avLst/>
          </a:prstGeom>
          <a:solidFill>
            <a:srgbClr val="004386"/>
          </a:solidFill>
          <a:ln>
            <a:noFill/>
          </a:ln>
        </p:spPr>
        <p:txBody>
          <a:bodyPr spcFirstLastPara="1" wrap="square" lIns="41153" tIns="20565" rIns="41153" bIns="2056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6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サブタイトル スライド">
  <p:cSld name="6_タイトル スライド">
    <p:spTree>
      <p:nvGrpSpPr>
        <p:cNvPr id="1" name="Shape 29"/>
        <p:cNvGrpSpPr/>
        <p:nvPr/>
      </p:nvGrpSpPr>
      <p:grpSpPr>
        <a:xfrm>
          <a:off x="0" y="0"/>
          <a:ext cx="0" cy="0"/>
          <a:chOff x="0" y="0"/>
          <a:chExt cx="0" cy="0"/>
        </a:xfrm>
      </p:grpSpPr>
      <p:sp>
        <p:nvSpPr>
          <p:cNvPr id="30" name="Google Shape;30;p5"/>
          <p:cNvSpPr txBox="1">
            <a:spLocks noGrp="1"/>
          </p:cNvSpPr>
          <p:nvPr>
            <p:ph type="sldNum" idx="12"/>
          </p:nvPr>
        </p:nvSpPr>
        <p:spPr>
          <a:xfrm>
            <a:off x="7701107" y="10133028"/>
            <a:ext cx="493830" cy="839680"/>
          </a:xfrm>
          <a:prstGeom prst="rect">
            <a:avLst/>
          </a:prstGeom>
          <a:noFill/>
          <a:ln>
            <a:noFill/>
          </a:ln>
        </p:spPr>
        <p:txBody>
          <a:bodyPr spcFirstLastPara="1" wrap="square" lIns="34300" tIns="17150" rIns="34300" bIns="17150" anchor="t" anchorCtr="0">
            <a:noAutofit/>
          </a:bodyPr>
          <a:lstStyle>
            <a:lvl1pPr marL="0" marR="0" lvl="0"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300"/>
              <a:buFont typeface="Arial"/>
              <a:buNone/>
              <a:defRPr sz="1170" b="0" i="0" u="none" strike="noStrike" cap="none">
                <a:solidFill>
                  <a:schemeClr val="dk1"/>
                </a:solidFill>
                <a:latin typeface="Meiryo"/>
                <a:ea typeface="Meiryo"/>
                <a:cs typeface="Meiryo"/>
                <a:sym typeface="Meiryo"/>
              </a:defRPr>
            </a:lvl9pPr>
          </a:lstStyle>
          <a:p>
            <a:fld id="{00000000-1234-1234-1234-123412341234}" type="slidenum">
              <a:rPr lang="en-US" altLang="ja" smtClean="0"/>
              <a:pPr/>
              <a:t>‹#›</a:t>
            </a:fld>
            <a:endParaRPr lang="ja" altLang="en-US"/>
          </a:p>
        </p:txBody>
      </p:sp>
      <p:sp>
        <p:nvSpPr>
          <p:cNvPr id="31" name="Google Shape;31;p5"/>
          <p:cNvSpPr/>
          <p:nvPr/>
        </p:nvSpPr>
        <p:spPr>
          <a:xfrm>
            <a:off x="0" y="0"/>
            <a:ext cx="8228790" cy="10972800"/>
          </a:xfrm>
          <a:prstGeom prst="rect">
            <a:avLst/>
          </a:prstGeom>
          <a:solidFill>
            <a:srgbClr val="004386"/>
          </a:solidFill>
          <a:ln>
            <a:noFill/>
          </a:ln>
        </p:spPr>
        <p:txBody>
          <a:bodyPr spcFirstLastPara="1" wrap="square" lIns="41153" tIns="20565" rIns="41153" bIns="2056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60" b="0" i="0" u="none" strike="noStrike" cap="none">
              <a:solidFill>
                <a:schemeClr val="lt1"/>
              </a:solidFill>
              <a:latin typeface="Arial"/>
              <a:ea typeface="Arial"/>
              <a:cs typeface="Arial"/>
              <a:sym typeface="Arial"/>
            </a:endParaRPr>
          </a:p>
        </p:txBody>
      </p:sp>
      <p:sp>
        <p:nvSpPr>
          <p:cNvPr id="32" name="Google Shape;32;p5"/>
          <p:cNvSpPr txBox="1"/>
          <p:nvPr/>
        </p:nvSpPr>
        <p:spPr>
          <a:xfrm>
            <a:off x="298484" y="1734637"/>
            <a:ext cx="297000" cy="2854436"/>
          </a:xfrm>
          <a:prstGeom prst="rect">
            <a:avLst/>
          </a:prstGeom>
          <a:noFill/>
          <a:ln>
            <a:noFill/>
          </a:ln>
        </p:spPr>
        <p:txBody>
          <a:bodyPr spcFirstLastPara="1" wrap="square" lIns="0" tIns="0" rIns="0" bIns="0" anchor="t" anchorCtr="0">
            <a:spAutoFit/>
          </a:bodyPr>
          <a:lstStyle/>
          <a:p>
            <a:pPr marL="0" marR="0" lvl="0" indent="0" algn="l" rtl="0">
              <a:lnSpc>
                <a:spcPct val="161000"/>
              </a:lnSpc>
              <a:spcBef>
                <a:spcPts val="0"/>
              </a:spcBef>
              <a:spcAft>
                <a:spcPts val="0"/>
              </a:spcAft>
              <a:buClr>
                <a:srgbClr val="000000"/>
              </a:buClr>
              <a:buSzPts val="12800"/>
              <a:buFont typeface="Arial"/>
              <a:buNone/>
            </a:pPr>
            <a:r>
              <a:rPr lang="en-US" altLang="ja" sz="11521" b="1" i="0" u="none" strike="noStrike" cap="none">
                <a:solidFill>
                  <a:schemeClr val="lt1"/>
                </a:solidFill>
                <a:latin typeface="Arial"/>
                <a:ea typeface="Arial"/>
                <a:cs typeface="Arial"/>
                <a:sym typeface="Arial"/>
              </a:rPr>
              <a:t>1</a:t>
            </a:r>
            <a:endParaRPr sz="630" b="0" i="0" u="none" strike="noStrike" cap="none">
              <a:solidFill>
                <a:srgbClr val="000000"/>
              </a:solidFill>
              <a:latin typeface="Arial"/>
              <a:ea typeface="Arial"/>
              <a:cs typeface="Arial"/>
              <a:sym typeface="Arial"/>
            </a:endParaRPr>
          </a:p>
        </p:txBody>
      </p:sp>
      <p:sp>
        <p:nvSpPr>
          <p:cNvPr id="33" name="Google Shape;33;p5"/>
          <p:cNvSpPr txBox="1"/>
          <p:nvPr/>
        </p:nvSpPr>
        <p:spPr>
          <a:xfrm>
            <a:off x="1212762" y="4296670"/>
            <a:ext cx="6434100" cy="1080223"/>
          </a:xfrm>
          <a:prstGeom prst="rect">
            <a:avLst/>
          </a:prstGeom>
          <a:noFill/>
          <a:ln>
            <a:noFill/>
          </a:ln>
        </p:spPr>
        <p:txBody>
          <a:bodyPr spcFirstLastPara="1" wrap="square" lIns="82260" tIns="82260" rIns="82260" bIns="8226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ja" altLang="en-US" sz="2970" b="1" i="0" u="none" strike="noStrike" cap="none">
                <a:solidFill>
                  <a:schemeClr val="lt1"/>
                </a:solidFill>
                <a:latin typeface="Arial"/>
                <a:ea typeface="Arial"/>
                <a:cs typeface="Arial"/>
                <a:sym typeface="Arial"/>
              </a:rPr>
              <a:t>ここにタイトルが</a:t>
            </a:r>
            <a:endParaRPr sz="297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r>
              <a:rPr lang="ja" altLang="en-US" sz="2970" b="1" i="0" u="none" strike="noStrike" cap="none">
                <a:solidFill>
                  <a:schemeClr val="lt1"/>
                </a:solidFill>
                <a:latin typeface="Arial"/>
                <a:ea typeface="Arial"/>
                <a:cs typeface="Arial"/>
                <a:sym typeface="Arial"/>
              </a:rPr>
              <a:t>入ります</a:t>
            </a:r>
            <a:endParaRPr sz="2970" b="1" i="0" u="none" strike="noStrike" cap="none">
              <a:solidFill>
                <a:schemeClr val="lt1"/>
              </a:solidFill>
              <a:latin typeface="Arial"/>
              <a:ea typeface="Arial"/>
              <a:cs typeface="Arial"/>
              <a:sym typeface="Arial"/>
            </a:endParaRPr>
          </a:p>
        </p:txBody>
      </p:sp>
      <p:pic>
        <p:nvPicPr>
          <p:cNvPr id="34" name="Google Shape;34;p5"/>
          <p:cNvPicPr preferRelativeResize="0"/>
          <p:nvPr/>
        </p:nvPicPr>
        <p:blipFill rotWithShape="1">
          <a:blip r:embed="rId2" cstate="hqprint">
            <a:alphaModFix amt="40000"/>
            <a:extLst>
              <a:ext uri="{28A0092B-C50C-407E-A947-70E740481C1C}">
                <a14:useLocalDpi xmlns:a14="http://schemas.microsoft.com/office/drawing/2010/main"/>
              </a:ext>
            </a:extLst>
          </a:blip>
          <a:srcRect/>
          <a:stretch/>
        </p:blipFill>
        <p:spPr>
          <a:xfrm>
            <a:off x="6306141" y="2828983"/>
            <a:ext cx="2688746" cy="2117803"/>
          </a:xfrm>
          <a:prstGeom prst="rect">
            <a:avLst/>
          </a:prstGeom>
          <a:noFill/>
          <a:ln>
            <a:noFill/>
          </a:ln>
        </p:spPr>
      </p:pic>
      <p:pic>
        <p:nvPicPr>
          <p:cNvPr id="35" name="Google Shape;35;p5"/>
          <p:cNvPicPr preferRelativeResize="0"/>
          <p:nvPr/>
        </p:nvPicPr>
        <p:blipFill rotWithShape="1">
          <a:blip r:embed="rId3" cstate="hqprint">
            <a:alphaModFix amt="40000"/>
            <a:extLst>
              <a:ext uri="{28A0092B-C50C-407E-A947-70E740481C1C}">
                <a14:useLocalDpi xmlns:a14="http://schemas.microsoft.com/office/drawing/2010/main"/>
              </a:ext>
            </a:extLst>
          </a:blip>
          <a:srcRect l="-5418"/>
          <a:stretch/>
        </p:blipFill>
        <p:spPr>
          <a:xfrm>
            <a:off x="4516127" y="-1268164"/>
            <a:ext cx="1458205" cy="5074415"/>
          </a:xfrm>
          <a:prstGeom prst="rect">
            <a:avLst/>
          </a:prstGeom>
          <a:noFill/>
          <a:ln>
            <a:noFill/>
          </a:ln>
        </p:spPr>
      </p:pic>
      <p:pic>
        <p:nvPicPr>
          <p:cNvPr id="36" name="Google Shape;36;p5"/>
          <p:cNvPicPr preferRelativeResize="0"/>
          <p:nvPr/>
        </p:nvPicPr>
        <p:blipFill rotWithShape="1">
          <a:blip r:embed="rId4" cstate="hqprint">
            <a:alphaModFix amt="40000"/>
            <a:extLst>
              <a:ext uri="{28A0092B-C50C-407E-A947-70E740481C1C}">
                <a14:useLocalDpi xmlns:a14="http://schemas.microsoft.com/office/drawing/2010/main"/>
              </a:ext>
            </a:extLst>
          </a:blip>
          <a:srcRect r="-1285"/>
          <a:stretch/>
        </p:blipFill>
        <p:spPr>
          <a:xfrm>
            <a:off x="5554264" y="5485563"/>
            <a:ext cx="2053586" cy="3427300"/>
          </a:xfrm>
          <a:prstGeom prst="rect">
            <a:avLst/>
          </a:prstGeom>
          <a:noFill/>
          <a:ln>
            <a:noFill/>
          </a:ln>
        </p:spPr>
      </p:pic>
      <p:sp>
        <p:nvSpPr>
          <p:cNvPr id="37" name="Google Shape;37;p5"/>
          <p:cNvSpPr/>
          <p:nvPr/>
        </p:nvSpPr>
        <p:spPr>
          <a:xfrm>
            <a:off x="2421661" y="8556523"/>
            <a:ext cx="1976400" cy="3308160"/>
          </a:xfrm>
          <a:prstGeom prst="roundRect">
            <a:avLst>
              <a:gd name="adj" fmla="val 5549"/>
            </a:avLst>
          </a:prstGeom>
          <a:solidFill>
            <a:srgbClr val="D6A1B7">
              <a:alpha val="60000"/>
            </a:srgbClr>
          </a:solidFill>
          <a:ln>
            <a:noFill/>
          </a:ln>
        </p:spPr>
        <p:txBody>
          <a:bodyPr spcFirstLastPara="1" wrap="square" lIns="41153" tIns="20565" rIns="41153" bIns="2056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6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本文3 1" userDrawn="1">
  <p:cSld name="タイトルのみ_1_1_1">
    <p:spTree>
      <p:nvGrpSpPr>
        <p:cNvPr id="1" name="Shape 88"/>
        <p:cNvGrpSpPr/>
        <p:nvPr/>
      </p:nvGrpSpPr>
      <p:grpSpPr>
        <a:xfrm>
          <a:off x="0" y="0"/>
          <a:ext cx="0" cy="0"/>
          <a:chOff x="0" y="0"/>
          <a:chExt cx="0" cy="0"/>
        </a:xfrm>
      </p:grpSpPr>
      <p:sp>
        <p:nvSpPr>
          <p:cNvPr id="90" name="Google Shape;90;p9"/>
          <p:cNvSpPr txBox="1">
            <a:spLocks noGrp="1"/>
          </p:cNvSpPr>
          <p:nvPr>
            <p:ph type="sldNum" idx="12"/>
          </p:nvPr>
        </p:nvSpPr>
        <p:spPr>
          <a:xfrm>
            <a:off x="6037524" y="10181461"/>
            <a:ext cx="1851660" cy="584320"/>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540" b="1" i="0" u="none" strike="noStrike" cap="none">
                <a:solidFill>
                  <a:srgbClr val="88888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91" name="Google Shape;91;p9"/>
          <p:cNvSpPr txBox="1">
            <a:spLocks noGrp="1"/>
          </p:cNvSpPr>
          <p:nvPr>
            <p:ph type="sldNum" idx="2"/>
          </p:nvPr>
        </p:nvSpPr>
        <p:spPr>
          <a:xfrm>
            <a:off x="6037227" y="10181461"/>
            <a:ext cx="1851390" cy="58432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SzPts val="600"/>
              <a:buNone/>
              <a:defRPr/>
            </a:lvl1pPr>
            <a:lvl2pPr marL="0" lvl="1" indent="0" algn="r" rtl="0">
              <a:lnSpc>
                <a:spcPct val="100000"/>
              </a:lnSpc>
              <a:spcBef>
                <a:spcPts val="0"/>
              </a:spcBef>
              <a:spcAft>
                <a:spcPts val="0"/>
              </a:spcAft>
              <a:buSzPts val="600"/>
              <a:buNone/>
              <a:defRPr/>
            </a:lvl2pPr>
            <a:lvl3pPr marL="0" lvl="2" indent="0" algn="r" rtl="0">
              <a:lnSpc>
                <a:spcPct val="100000"/>
              </a:lnSpc>
              <a:spcBef>
                <a:spcPts val="0"/>
              </a:spcBef>
              <a:spcAft>
                <a:spcPts val="0"/>
              </a:spcAft>
              <a:buSzPts val="600"/>
              <a:buNone/>
              <a:defRPr/>
            </a:lvl3pPr>
            <a:lvl4pPr marL="0" lvl="3" indent="0" algn="r" rtl="0">
              <a:lnSpc>
                <a:spcPct val="100000"/>
              </a:lnSpc>
              <a:spcBef>
                <a:spcPts val="0"/>
              </a:spcBef>
              <a:spcAft>
                <a:spcPts val="0"/>
              </a:spcAft>
              <a:buSzPts val="600"/>
              <a:buNone/>
              <a:defRPr/>
            </a:lvl4pPr>
            <a:lvl5pPr marL="0" lvl="4" indent="0" algn="r" rtl="0">
              <a:lnSpc>
                <a:spcPct val="100000"/>
              </a:lnSpc>
              <a:spcBef>
                <a:spcPts val="0"/>
              </a:spcBef>
              <a:spcAft>
                <a:spcPts val="0"/>
              </a:spcAft>
              <a:buSzPts val="600"/>
              <a:buNone/>
              <a:defRPr/>
            </a:lvl5pPr>
            <a:lvl6pPr marL="0" lvl="5" indent="0" algn="r" rtl="0">
              <a:lnSpc>
                <a:spcPct val="100000"/>
              </a:lnSpc>
              <a:spcBef>
                <a:spcPts val="0"/>
              </a:spcBef>
              <a:spcAft>
                <a:spcPts val="0"/>
              </a:spcAft>
              <a:buSzPts val="600"/>
              <a:buNone/>
              <a:defRPr/>
            </a:lvl6pPr>
            <a:lvl7pPr marL="0" lvl="6" indent="0" algn="r" rtl="0">
              <a:lnSpc>
                <a:spcPct val="100000"/>
              </a:lnSpc>
              <a:spcBef>
                <a:spcPts val="0"/>
              </a:spcBef>
              <a:spcAft>
                <a:spcPts val="0"/>
              </a:spcAft>
              <a:buSzPts val="600"/>
              <a:buNone/>
              <a:defRPr/>
            </a:lvl7pPr>
            <a:lvl8pPr marL="0" lvl="7" indent="0" algn="r" rtl="0">
              <a:lnSpc>
                <a:spcPct val="100000"/>
              </a:lnSpc>
              <a:spcBef>
                <a:spcPts val="0"/>
              </a:spcBef>
              <a:spcAft>
                <a:spcPts val="0"/>
              </a:spcAft>
              <a:buSzPts val="600"/>
              <a:buNone/>
              <a:defRPr/>
            </a:lvl8pPr>
            <a:lvl9pPr marL="0" lvl="8" indent="0" algn="r" rtl="0">
              <a:lnSpc>
                <a:spcPct val="100000"/>
              </a:lnSpc>
              <a:spcBef>
                <a:spcPts val="0"/>
              </a:spcBef>
              <a:spcAft>
                <a:spcPts val="0"/>
              </a:spcAft>
              <a:buSzPts val="600"/>
              <a:buNone/>
              <a:defRPr/>
            </a:lvl9pPr>
          </a:lstStyle>
          <a:p>
            <a:fld id="{00000000-1234-1234-1234-123412341234}" type="slidenum">
              <a:rPr lang="en-US" altLang="ja" smtClean="0"/>
              <a:pPr/>
              <a:t>‹#›</a:t>
            </a:fld>
            <a:endParaRPr lang="ja" altLang="en-US"/>
          </a:p>
        </p:txBody>
      </p:sp>
      <p:sp>
        <p:nvSpPr>
          <p:cNvPr id="2" name="Google Shape;26;p4">
            <a:extLst>
              <a:ext uri="{FF2B5EF4-FFF2-40B4-BE49-F238E27FC236}">
                <a16:creationId xmlns:a16="http://schemas.microsoft.com/office/drawing/2014/main" id="{B752EBE2-7B56-7DFD-73AA-725081BBB8F5}"/>
              </a:ext>
            </a:extLst>
          </p:cNvPr>
          <p:cNvSpPr/>
          <p:nvPr userDrawn="1"/>
        </p:nvSpPr>
        <p:spPr>
          <a:xfrm>
            <a:off x="-378" y="648000"/>
            <a:ext cx="508950" cy="344855"/>
          </a:xfrm>
          <a:prstGeom prst="rect">
            <a:avLst/>
          </a:prstGeom>
          <a:solidFill>
            <a:srgbClr val="004386"/>
          </a:solidFill>
          <a:ln>
            <a:noFill/>
          </a:ln>
        </p:spPr>
        <p:txBody>
          <a:bodyPr spcFirstLastPara="1" wrap="square" lIns="41153" tIns="20565" rIns="41153" bIns="2056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60" b="0" i="0" u="none" strike="noStrike" cap="none">
              <a:solidFill>
                <a:schemeClr val="lt1"/>
              </a:solidFill>
              <a:latin typeface="Arial"/>
              <a:ea typeface="Arial"/>
              <a:cs typeface="Arial"/>
              <a:sym typeface="Arial"/>
            </a:endParaRPr>
          </a:p>
        </p:txBody>
      </p:sp>
      <p:sp>
        <p:nvSpPr>
          <p:cNvPr id="3" name="Google Shape;27;p4">
            <a:extLst>
              <a:ext uri="{FF2B5EF4-FFF2-40B4-BE49-F238E27FC236}">
                <a16:creationId xmlns:a16="http://schemas.microsoft.com/office/drawing/2014/main" id="{9C46E01F-DE08-8F65-3670-35A5651B471F}"/>
              </a:ext>
            </a:extLst>
          </p:cNvPr>
          <p:cNvSpPr txBox="1">
            <a:spLocks noGrp="1"/>
          </p:cNvSpPr>
          <p:nvPr>
            <p:ph type="body" idx="1"/>
          </p:nvPr>
        </p:nvSpPr>
        <p:spPr>
          <a:xfrm>
            <a:off x="612000" y="720000"/>
            <a:ext cx="5677290" cy="344855"/>
          </a:xfrm>
          <a:prstGeom prst="rect">
            <a:avLst/>
          </a:prstGeom>
          <a:noFill/>
          <a:ln>
            <a:noFill/>
          </a:ln>
        </p:spPr>
        <p:txBody>
          <a:bodyPr spcFirstLastPara="1" wrap="square" lIns="45725" tIns="45725" rIns="45725" bIns="45725" anchor="ctr" anchorCtr="0">
            <a:noAutofit/>
          </a:bodyPr>
          <a:lstStyle>
            <a:lvl1pPr marL="411518" lvl="0" indent="-342932">
              <a:spcBef>
                <a:spcPts val="0"/>
              </a:spcBef>
              <a:spcAft>
                <a:spcPts val="0"/>
              </a:spcAft>
              <a:buClr>
                <a:schemeClr val="lt2"/>
              </a:buClr>
              <a:buSzPts val="2400"/>
              <a:buFont typeface="Meiryo"/>
              <a:buChar char="●"/>
              <a:defRPr sz="2800" b="1">
                <a:solidFill>
                  <a:schemeClr val="lt2"/>
                </a:solidFill>
                <a:latin typeface="Meiryo"/>
                <a:ea typeface="Meiryo"/>
                <a:cs typeface="Meiryo"/>
                <a:sym typeface="Meiryo"/>
              </a:defRPr>
            </a:lvl1pPr>
            <a:lvl2pPr marL="823035" lvl="1"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2pPr>
            <a:lvl3pPr marL="1234553" lvl="2"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3pPr>
            <a:lvl4pPr marL="1646069" lvl="3"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4pPr>
            <a:lvl5pPr marL="2057587" lvl="4"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5pPr>
            <a:lvl6pPr marL="2469105" lvl="5"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6pPr>
            <a:lvl7pPr marL="2880622" lvl="6"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7pPr>
            <a:lvl8pPr marL="3292140" lvl="7"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8pPr>
            <a:lvl9pPr marL="3703658" lvl="8"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9pPr>
          </a:lstStyle>
          <a:p>
            <a:endParaRPr dirty="0"/>
          </a:p>
        </p:txBody>
      </p:sp>
      <p:grpSp>
        <p:nvGrpSpPr>
          <p:cNvPr id="18" name="グループ化 17">
            <a:extLst>
              <a:ext uri="{FF2B5EF4-FFF2-40B4-BE49-F238E27FC236}">
                <a16:creationId xmlns:a16="http://schemas.microsoft.com/office/drawing/2014/main" id="{5DE14E67-C9FB-113E-3A76-15D14EDC9B58}"/>
              </a:ext>
            </a:extLst>
          </p:cNvPr>
          <p:cNvGrpSpPr/>
          <p:nvPr userDrawn="1"/>
        </p:nvGrpSpPr>
        <p:grpSpPr>
          <a:xfrm>
            <a:off x="508572" y="1234626"/>
            <a:ext cx="10962810" cy="9238995"/>
            <a:chOff x="5381468" y="-1188720"/>
            <a:chExt cx="14607164" cy="12310303"/>
          </a:xfrm>
        </p:grpSpPr>
        <p:pic>
          <p:nvPicPr>
            <p:cNvPr id="13" name="図 12">
              <a:extLst>
                <a:ext uri="{FF2B5EF4-FFF2-40B4-BE49-F238E27FC236}">
                  <a16:creationId xmlns:a16="http://schemas.microsoft.com/office/drawing/2014/main" id="{1F09D4A0-7A76-63C6-6C70-56EE0E1B4FFE}"/>
                </a:ext>
              </a:extLst>
            </p:cNvPr>
            <p:cNvPicPr>
              <a:picLocks noChangeAspect="1"/>
            </p:cNvPicPr>
            <p:nvPr userDrawn="1"/>
          </p:nvPicPr>
          <p:blipFill rotWithShape="1">
            <a:blip r:embed="rId2" cstate="hqprint">
              <a:alphaModFix amt="40000"/>
              <a:extLst>
                <a:ext uri="{28A0092B-C50C-407E-A947-70E740481C1C}">
                  <a14:useLocalDpi xmlns:a14="http://schemas.microsoft.com/office/drawing/2010/main"/>
                </a:ext>
              </a:extLst>
            </a:blip>
            <a:srcRect r="33769" b="77992"/>
            <a:stretch/>
          </p:blipFill>
          <p:spPr>
            <a:xfrm>
              <a:off x="14013645" y="2651760"/>
              <a:ext cx="5974987" cy="1985441"/>
            </a:xfrm>
            <a:prstGeom prst="rect">
              <a:avLst/>
            </a:prstGeom>
          </p:spPr>
        </p:pic>
        <p:pic>
          <p:nvPicPr>
            <p:cNvPr id="14" name="図 13">
              <a:extLst>
                <a:ext uri="{FF2B5EF4-FFF2-40B4-BE49-F238E27FC236}">
                  <a16:creationId xmlns:a16="http://schemas.microsoft.com/office/drawing/2014/main" id="{6953B168-5691-0E49-7A1E-0E625D016343}"/>
                </a:ext>
              </a:extLst>
            </p:cNvPr>
            <p:cNvPicPr>
              <a:picLocks noChangeAspect="1"/>
            </p:cNvPicPr>
            <p:nvPr userDrawn="1"/>
          </p:nvPicPr>
          <p:blipFill rotWithShape="1">
            <a:blip r:embed="rId2" cstate="hqprint">
              <a:alphaModFix amt="40000"/>
              <a:extLst>
                <a:ext uri="{28A0092B-C50C-407E-A947-70E740481C1C}">
                  <a14:useLocalDpi xmlns:a14="http://schemas.microsoft.com/office/drawing/2010/main"/>
                </a:ext>
              </a:extLst>
            </a:blip>
            <a:srcRect l="69069" r="-2100" b="77992"/>
            <a:stretch/>
          </p:blipFill>
          <p:spPr>
            <a:xfrm>
              <a:off x="10556674" y="8867615"/>
              <a:ext cx="2919852" cy="1945417"/>
            </a:xfrm>
            <a:prstGeom prst="rect">
              <a:avLst/>
            </a:prstGeom>
          </p:spPr>
        </p:pic>
        <p:pic>
          <p:nvPicPr>
            <p:cNvPr id="15" name="図 14">
              <a:extLst>
                <a:ext uri="{FF2B5EF4-FFF2-40B4-BE49-F238E27FC236}">
                  <a16:creationId xmlns:a16="http://schemas.microsoft.com/office/drawing/2014/main" id="{837925D3-6535-84F5-3EAB-A566D49B7302}"/>
                </a:ext>
              </a:extLst>
            </p:cNvPr>
            <p:cNvPicPr>
              <a:picLocks noChangeAspect="1"/>
            </p:cNvPicPr>
            <p:nvPr userDrawn="1"/>
          </p:nvPicPr>
          <p:blipFill rotWithShape="1">
            <a:blip r:embed="rId2" cstate="hqprint">
              <a:alphaModFix amt="40000"/>
              <a:extLst>
                <a:ext uri="{28A0092B-C50C-407E-A947-70E740481C1C}">
                  <a14:useLocalDpi xmlns:a14="http://schemas.microsoft.com/office/drawing/2010/main"/>
                </a:ext>
              </a:extLst>
            </a:blip>
            <a:srcRect l="-1646" t="27101" r="69637" b="25906"/>
            <a:stretch/>
          </p:blipFill>
          <p:spPr>
            <a:xfrm>
              <a:off x="10035838" y="-1188720"/>
              <a:ext cx="3240455" cy="4757265"/>
            </a:xfrm>
            <a:prstGeom prst="rect">
              <a:avLst/>
            </a:prstGeom>
          </p:spPr>
        </p:pic>
        <p:pic>
          <p:nvPicPr>
            <p:cNvPr id="16" name="図 15">
              <a:extLst>
                <a:ext uri="{FF2B5EF4-FFF2-40B4-BE49-F238E27FC236}">
                  <a16:creationId xmlns:a16="http://schemas.microsoft.com/office/drawing/2014/main" id="{9488F59D-022A-88A9-E2BD-CA82A6405DE5}"/>
                </a:ext>
              </a:extLst>
            </p:cNvPr>
            <p:cNvPicPr>
              <a:picLocks noChangeAspect="1"/>
            </p:cNvPicPr>
            <p:nvPr userDrawn="1"/>
          </p:nvPicPr>
          <p:blipFill rotWithShape="1">
            <a:blip r:embed="rId2" cstate="hqprint">
              <a:alphaModFix amt="40000"/>
              <a:extLst>
                <a:ext uri="{28A0092B-C50C-407E-A947-70E740481C1C}">
                  <a14:useLocalDpi xmlns:a14="http://schemas.microsoft.com/office/drawing/2010/main"/>
                </a:ext>
              </a:extLst>
            </a:blip>
            <a:srcRect l="34107" t="27101" r="-850" b="25906"/>
            <a:stretch/>
          </p:blipFill>
          <p:spPr>
            <a:xfrm>
              <a:off x="12342810" y="5141913"/>
              <a:ext cx="4563521" cy="3213090"/>
            </a:xfrm>
            <a:prstGeom prst="rect">
              <a:avLst/>
            </a:prstGeom>
          </p:spPr>
        </p:pic>
        <p:sp>
          <p:nvSpPr>
            <p:cNvPr id="17" name="角丸四角形 16">
              <a:extLst>
                <a:ext uri="{FF2B5EF4-FFF2-40B4-BE49-F238E27FC236}">
                  <a16:creationId xmlns:a16="http://schemas.microsoft.com/office/drawing/2014/main" id="{4D798B73-E340-3277-6A67-55485EAFD82C}"/>
                </a:ext>
              </a:extLst>
            </p:cNvPr>
            <p:cNvSpPr/>
            <p:nvPr userDrawn="1"/>
          </p:nvSpPr>
          <p:spPr>
            <a:xfrm>
              <a:off x="5381468" y="8020493"/>
              <a:ext cx="4392118" cy="3101090"/>
            </a:xfrm>
            <a:prstGeom prst="roundRect">
              <a:avLst>
                <a:gd name="adj" fmla="val 5549"/>
              </a:avLst>
            </a:prstGeom>
            <a:solidFill>
              <a:srgbClr val="D6A1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ユーザー設定レイアウト">
  <p:cSld name="1_ユーザー設定レイアウト">
    <p:spTree>
      <p:nvGrpSpPr>
        <p:cNvPr id="1" name="Shape 95"/>
        <p:cNvGrpSpPr/>
        <p:nvPr/>
      </p:nvGrpSpPr>
      <p:grpSpPr>
        <a:xfrm>
          <a:off x="0" y="0"/>
          <a:ext cx="0" cy="0"/>
          <a:chOff x="0" y="0"/>
          <a:chExt cx="0" cy="0"/>
        </a:xfrm>
      </p:grpSpPr>
      <p:sp>
        <p:nvSpPr>
          <p:cNvPr id="96" name="Google Shape;96;p10"/>
          <p:cNvSpPr txBox="1">
            <a:spLocks noGrp="1"/>
          </p:cNvSpPr>
          <p:nvPr>
            <p:ph type="body" idx="1"/>
          </p:nvPr>
        </p:nvSpPr>
        <p:spPr>
          <a:xfrm>
            <a:off x="550800" y="2150400"/>
            <a:ext cx="7128000" cy="7603200"/>
          </a:xfrm>
          <a:prstGeom prst="rect">
            <a:avLst/>
          </a:prstGeom>
          <a:noFill/>
          <a:ln>
            <a:noFill/>
          </a:ln>
        </p:spPr>
        <p:txBody>
          <a:bodyPr spcFirstLastPara="1" wrap="square" lIns="0" tIns="45700" rIns="0" bIns="45700" anchor="t" anchorCtr="0">
            <a:noAutofit/>
          </a:bodyPr>
          <a:lstStyle>
            <a:lvl1pPr marL="411518" marR="0" lvl="0" indent="-325785" algn="l" rtl="0">
              <a:lnSpc>
                <a:spcPct val="100000"/>
              </a:lnSpc>
              <a:spcBef>
                <a:spcPts val="378"/>
              </a:spcBef>
              <a:spcAft>
                <a:spcPts val="0"/>
              </a:spcAft>
              <a:buClr>
                <a:srgbClr val="3F3F3F"/>
              </a:buClr>
              <a:buSzPts val="2100"/>
              <a:buFont typeface="Noto Sans Symbols"/>
              <a:buChar char="■"/>
              <a:defRPr sz="1890" b="0" i="0" u="none" strike="noStrike" cap="none">
                <a:solidFill>
                  <a:srgbClr val="3F3F3F"/>
                </a:solidFill>
                <a:latin typeface="Meiryo"/>
                <a:ea typeface="Meiryo"/>
                <a:cs typeface="Meiryo"/>
                <a:sym typeface="Meiryo"/>
              </a:defRPr>
            </a:lvl1pPr>
            <a:lvl2pPr marL="823035" marR="0" lvl="1" indent="-274345" algn="l" rtl="0">
              <a:lnSpc>
                <a:spcPct val="100000"/>
              </a:lnSpc>
              <a:spcBef>
                <a:spcPts val="216"/>
              </a:spcBef>
              <a:spcAft>
                <a:spcPts val="0"/>
              </a:spcAft>
              <a:buClr>
                <a:srgbClr val="3F3F3F"/>
              </a:buClr>
              <a:buSzPts val="1200"/>
              <a:buFont typeface="Arial"/>
              <a:buChar char="•"/>
              <a:defRPr>
                <a:solidFill>
                  <a:srgbClr val="3F3F3F"/>
                </a:solidFill>
              </a:defRPr>
            </a:lvl2pPr>
            <a:lvl3pPr marL="1234553" marR="0" lvl="2" indent="-274345" algn="l" rtl="0">
              <a:lnSpc>
                <a:spcPct val="100000"/>
              </a:lnSpc>
              <a:spcBef>
                <a:spcPts val="216"/>
              </a:spcBef>
              <a:spcAft>
                <a:spcPts val="0"/>
              </a:spcAft>
              <a:buClr>
                <a:srgbClr val="3F3F3F"/>
              </a:buClr>
              <a:buSzPts val="1200"/>
              <a:buFont typeface="Noto Sans Symbols"/>
              <a:buChar char="✔"/>
              <a:defRPr>
                <a:solidFill>
                  <a:srgbClr val="3F3F3F"/>
                </a:solidFill>
              </a:defRPr>
            </a:lvl3pPr>
            <a:lvl4pPr marL="1646069" marR="0" lvl="3" indent="-274345" algn="l" rtl="0">
              <a:lnSpc>
                <a:spcPct val="100000"/>
              </a:lnSpc>
              <a:spcBef>
                <a:spcPts val="216"/>
              </a:spcBef>
              <a:spcAft>
                <a:spcPts val="0"/>
              </a:spcAft>
              <a:buClr>
                <a:srgbClr val="3F3F3F"/>
              </a:buClr>
              <a:buSzPts val="1200"/>
              <a:buFont typeface="Noto Sans Symbols"/>
              <a:buChar char="✔"/>
              <a:defRPr>
                <a:solidFill>
                  <a:srgbClr val="3F3F3F"/>
                </a:solidFill>
              </a:defRPr>
            </a:lvl4pPr>
            <a:lvl5pPr marL="2057587" marR="0" lvl="4" indent="-274345" algn="l" rtl="0">
              <a:lnSpc>
                <a:spcPct val="100000"/>
              </a:lnSpc>
              <a:spcBef>
                <a:spcPts val="216"/>
              </a:spcBef>
              <a:spcAft>
                <a:spcPts val="0"/>
              </a:spcAft>
              <a:buClr>
                <a:srgbClr val="3F3F3F"/>
              </a:buClr>
              <a:buSzPts val="1200"/>
              <a:buFont typeface="Noto Sans Symbols"/>
              <a:buChar char="✔"/>
              <a:defRPr>
                <a:solidFill>
                  <a:srgbClr val="3F3F3F"/>
                </a:solidFill>
              </a:defRPr>
            </a:lvl5pPr>
            <a:lvl6pPr marL="2469105" lvl="5" indent="-308638" algn="l" rtl="0">
              <a:lnSpc>
                <a:spcPct val="90000"/>
              </a:lnSpc>
              <a:spcBef>
                <a:spcPts val="0"/>
              </a:spcBef>
              <a:spcAft>
                <a:spcPts val="0"/>
              </a:spcAft>
              <a:buClr>
                <a:schemeClr val="dk2"/>
              </a:buClr>
              <a:buSzPts val="1800"/>
              <a:buChar char="■"/>
              <a:defRPr/>
            </a:lvl6pPr>
            <a:lvl7pPr marL="2880622" lvl="6" indent="-308638" algn="l" rtl="0">
              <a:lnSpc>
                <a:spcPct val="90000"/>
              </a:lnSpc>
              <a:spcBef>
                <a:spcPts val="608"/>
              </a:spcBef>
              <a:spcAft>
                <a:spcPts val="0"/>
              </a:spcAft>
              <a:buClr>
                <a:schemeClr val="dk1"/>
              </a:buClr>
              <a:buSzPts val="1800"/>
              <a:buChar char="●"/>
              <a:defRPr/>
            </a:lvl7pPr>
            <a:lvl8pPr marL="3292140" lvl="7" indent="-308638" algn="l" rtl="0">
              <a:lnSpc>
                <a:spcPct val="90000"/>
              </a:lnSpc>
              <a:spcBef>
                <a:spcPts val="253"/>
              </a:spcBef>
              <a:spcAft>
                <a:spcPts val="0"/>
              </a:spcAft>
              <a:buClr>
                <a:schemeClr val="dk1"/>
              </a:buClr>
              <a:buSzPts val="1800"/>
              <a:buChar char="○"/>
              <a:defRPr/>
            </a:lvl8pPr>
            <a:lvl9pPr marL="3703658" lvl="8" indent="-308638" algn="l" rtl="0">
              <a:lnSpc>
                <a:spcPct val="90000"/>
              </a:lnSpc>
              <a:spcBef>
                <a:spcPts val="253"/>
              </a:spcBef>
              <a:spcAft>
                <a:spcPts val="0"/>
              </a:spcAft>
              <a:buClr>
                <a:schemeClr val="dk1"/>
              </a:buClr>
              <a:buSzPts val="1800"/>
              <a:buChar char="■"/>
              <a:defRPr/>
            </a:lvl9pPr>
          </a:lstStyle>
          <a:p>
            <a:endParaRPr/>
          </a:p>
        </p:txBody>
      </p:sp>
      <p:sp>
        <p:nvSpPr>
          <p:cNvPr id="97" name="Google Shape;97;p10"/>
          <p:cNvSpPr txBox="1">
            <a:spLocks noGrp="1"/>
          </p:cNvSpPr>
          <p:nvPr>
            <p:ph type="title"/>
          </p:nvPr>
        </p:nvSpPr>
        <p:spPr>
          <a:xfrm>
            <a:off x="240037" y="138240"/>
            <a:ext cx="7765200" cy="1086720"/>
          </a:xfrm>
          <a:prstGeom prst="rect">
            <a:avLst/>
          </a:prstGeom>
          <a:noFill/>
          <a:ln>
            <a:noFill/>
          </a:ln>
        </p:spPr>
        <p:txBody>
          <a:bodyPr spcFirstLastPara="1" wrap="square" lIns="0" tIns="36000" rIns="91425" bIns="72000" anchor="b" anchorCtr="0">
            <a:noAutofit/>
          </a:bodyPr>
          <a:lstStyle>
            <a:lvl1pPr lvl="0" algn="l" rtl="0">
              <a:lnSpc>
                <a:spcPct val="90000"/>
              </a:lnSpc>
              <a:spcBef>
                <a:spcPts val="0"/>
              </a:spcBef>
              <a:spcAft>
                <a:spcPts val="0"/>
              </a:spcAft>
              <a:buClr>
                <a:schemeClr val="accent1"/>
              </a:buClr>
              <a:buSzPts val="2400"/>
              <a:buFont typeface="Meiryo"/>
              <a:buChar char="●"/>
              <a:defRPr sz="216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0"/>
          <p:cNvSpPr txBox="1">
            <a:spLocks noGrp="1"/>
          </p:cNvSpPr>
          <p:nvPr>
            <p:ph type="sldNum" idx="12"/>
          </p:nvPr>
        </p:nvSpPr>
        <p:spPr>
          <a:xfrm>
            <a:off x="7782939" y="10463825"/>
            <a:ext cx="271350" cy="32064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10" b="0" i="0" u="none" strike="noStrike" cap="none">
                <a:solidFill>
                  <a:srgbClr val="3F3F3F"/>
                </a:solidFill>
                <a:latin typeface="Meiryo"/>
                <a:ea typeface="Meiryo"/>
                <a:cs typeface="Meiryo"/>
                <a:sym typeface="Meiryo"/>
              </a:defRPr>
            </a:lvl1pPr>
            <a:lvl2pPr marL="0" marR="0" lvl="1" indent="0" algn="r" rtl="0">
              <a:spcBef>
                <a:spcPts val="0"/>
              </a:spcBef>
              <a:buNone/>
              <a:defRPr sz="810" b="0" i="0" u="none" strike="noStrike" cap="none">
                <a:solidFill>
                  <a:srgbClr val="3F3F3F"/>
                </a:solidFill>
                <a:latin typeface="Meiryo"/>
                <a:ea typeface="Meiryo"/>
                <a:cs typeface="Meiryo"/>
                <a:sym typeface="Meiryo"/>
              </a:defRPr>
            </a:lvl2pPr>
            <a:lvl3pPr marL="0" marR="0" lvl="2" indent="0" algn="r" rtl="0">
              <a:spcBef>
                <a:spcPts val="0"/>
              </a:spcBef>
              <a:buNone/>
              <a:defRPr sz="810" b="0" i="0" u="none" strike="noStrike" cap="none">
                <a:solidFill>
                  <a:srgbClr val="3F3F3F"/>
                </a:solidFill>
                <a:latin typeface="Meiryo"/>
                <a:ea typeface="Meiryo"/>
                <a:cs typeface="Meiryo"/>
                <a:sym typeface="Meiryo"/>
              </a:defRPr>
            </a:lvl3pPr>
            <a:lvl4pPr marL="0" marR="0" lvl="3" indent="0" algn="r" rtl="0">
              <a:spcBef>
                <a:spcPts val="0"/>
              </a:spcBef>
              <a:buNone/>
              <a:defRPr sz="810" b="0" i="0" u="none" strike="noStrike" cap="none">
                <a:solidFill>
                  <a:srgbClr val="3F3F3F"/>
                </a:solidFill>
                <a:latin typeface="Meiryo"/>
                <a:ea typeface="Meiryo"/>
                <a:cs typeface="Meiryo"/>
                <a:sym typeface="Meiryo"/>
              </a:defRPr>
            </a:lvl4pPr>
            <a:lvl5pPr marL="0" marR="0" lvl="4" indent="0" algn="r" rtl="0">
              <a:spcBef>
                <a:spcPts val="0"/>
              </a:spcBef>
              <a:buNone/>
              <a:defRPr sz="810" b="0" i="0" u="none" strike="noStrike" cap="none">
                <a:solidFill>
                  <a:srgbClr val="3F3F3F"/>
                </a:solidFill>
                <a:latin typeface="Meiryo"/>
                <a:ea typeface="Meiryo"/>
                <a:cs typeface="Meiryo"/>
                <a:sym typeface="Meiryo"/>
              </a:defRPr>
            </a:lvl5pPr>
            <a:lvl6pPr marL="0" marR="0" lvl="5" indent="0" algn="r" rtl="0">
              <a:spcBef>
                <a:spcPts val="0"/>
              </a:spcBef>
              <a:buNone/>
              <a:defRPr sz="810" b="0" i="0" u="none" strike="noStrike" cap="none">
                <a:solidFill>
                  <a:srgbClr val="3F3F3F"/>
                </a:solidFill>
                <a:latin typeface="Meiryo"/>
                <a:ea typeface="Meiryo"/>
                <a:cs typeface="Meiryo"/>
                <a:sym typeface="Meiryo"/>
              </a:defRPr>
            </a:lvl6pPr>
            <a:lvl7pPr marL="0" marR="0" lvl="6" indent="0" algn="r" rtl="0">
              <a:spcBef>
                <a:spcPts val="0"/>
              </a:spcBef>
              <a:buNone/>
              <a:defRPr sz="810" b="0" i="0" u="none" strike="noStrike" cap="none">
                <a:solidFill>
                  <a:srgbClr val="3F3F3F"/>
                </a:solidFill>
                <a:latin typeface="Meiryo"/>
                <a:ea typeface="Meiryo"/>
                <a:cs typeface="Meiryo"/>
                <a:sym typeface="Meiryo"/>
              </a:defRPr>
            </a:lvl7pPr>
            <a:lvl8pPr marL="0" marR="0" lvl="7" indent="0" algn="r" rtl="0">
              <a:spcBef>
                <a:spcPts val="0"/>
              </a:spcBef>
              <a:buNone/>
              <a:defRPr sz="810" b="0" i="0" u="none" strike="noStrike" cap="none">
                <a:solidFill>
                  <a:srgbClr val="3F3F3F"/>
                </a:solidFill>
                <a:latin typeface="Meiryo"/>
                <a:ea typeface="Meiryo"/>
                <a:cs typeface="Meiryo"/>
                <a:sym typeface="Meiryo"/>
              </a:defRPr>
            </a:lvl8pPr>
            <a:lvl9pPr marL="0" marR="0" lvl="8" indent="0" algn="r" rtl="0">
              <a:spcBef>
                <a:spcPts val="0"/>
              </a:spcBef>
              <a:buNone/>
              <a:defRPr sz="810" b="0" i="0" u="none" strike="noStrike" cap="none">
                <a:solidFill>
                  <a:srgbClr val="3F3F3F"/>
                </a:solidFill>
                <a:latin typeface="Meiryo"/>
                <a:ea typeface="Meiryo"/>
                <a:cs typeface="Meiryo"/>
                <a:sym typeface="Meiryo"/>
              </a:defRPr>
            </a:lvl9pPr>
          </a:lstStyle>
          <a:p>
            <a:fld id="{00000000-1234-1234-1234-123412341234}" type="slidenum">
              <a:rPr lang="en-US" altLang="ja" smtClean="0"/>
              <a:pPr/>
              <a:t>‹#›</a:t>
            </a:fld>
            <a:endParaRPr lang="ja" altLang="en-US"/>
          </a:p>
        </p:txBody>
      </p:sp>
      <p:sp>
        <p:nvSpPr>
          <p:cNvPr id="101" name="Google Shape;101;p10"/>
          <p:cNvSpPr txBox="1"/>
          <p:nvPr/>
        </p:nvSpPr>
        <p:spPr>
          <a:xfrm>
            <a:off x="0" y="10566400"/>
            <a:ext cx="2700000" cy="493440"/>
          </a:xfrm>
          <a:prstGeom prst="rect">
            <a:avLst/>
          </a:prstGeom>
          <a:noFill/>
          <a:ln>
            <a:noFill/>
          </a:ln>
        </p:spPr>
        <p:txBody>
          <a:bodyPr spcFirstLastPara="1" wrap="square" lIns="82283" tIns="82283" rIns="82283" bIns="82283" anchor="t" anchorCtr="0">
            <a:noAutofit/>
          </a:bodyPr>
          <a:lstStyle/>
          <a:p>
            <a:pPr marL="6924" lvl="0" indent="0" algn="l" rtl="0">
              <a:spcBef>
                <a:spcPts val="0"/>
              </a:spcBef>
              <a:spcAft>
                <a:spcPts val="0"/>
              </a:spcAft>
              <a:buNone/>
            </a:pPr>
            <a:r>
              <a:rPr lang="en-US" altLang="ja" sz="600">
                <a:solidFill>
                  <a:schemeClr val="dk1"/>
                </a:solidFill>
              </a:rPr>
              <a:t>Copyright © NTT Communications Corporation. All Rights Reserved.</a:t>
            </a:r>
            <a:endParaRPr sz="1260">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5812161" y="10170050"/>
            <a:ext cx="1851660" cy="584320"/>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mtClean="0"/>
              <a:pPr/>
              <a:t>‹#›</a:t>
            </a:fld>
            <a:endParaRPr lang="ja" alt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56" userDrawn="1">
          <p15:clr>
            <a:srgbClr val="F26B43"/>
          </p15:clr>
        </p15:guide>
        <p15:guide id="2" pos="25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image" Target="../media/image41.svg"/><Relationship Id="rId12"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57.svg"/><Relationship Id="rId5" Type="http://schemas.openxmlformats.org/officeDocument/2006/relationships/image" Target="../media/image58.png"/><Relationship Id="rId10" Type="http://schemas.openxmlformats.org/officeDocument/2006/relationships/image" Target="../media/image56.png"/><Relationship Id="rId4" Type="http://schemas.openxmlformats.org/officeDocument/2006/relationships/image" Target="../media/image67.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70.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57.svg"/><Relationship Id="rId10" Type="http://schemas.openxmlformats.org/officeDocument/2006/relationships/image" Target="../media/image39.svg"/><Relationship Id="rId4" Type="http://schemas.openxmlformats.org/officeDocument/2006/relationships/image" Target="../media/image56.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9.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5.png"/><Relationship Id="rId11" Type="http://schemas.openxmlformats.org/officeDocument/2006/relationships/image" Target="../media/image41.svg"/><Relationship Id="rId5" Type="http://schemas.openxmlformats.org/officeDocument/2006/relationships/image" Target="../media/image74.png"/><Relationship Id="rId10" Type="http://schemas.openxmlformats.org/officeDocument/2006/relationships/image" Target="../media/image40.png"/><Relationship Id="rId4" Type="http://schemas.openxmlformats.org/officeDocument/2006/relationships/image" Target="../media/image73.png"/><Relationship Id="rId9" Type="http://schemas.openxmlformats.org/officeDocument/2006/relationships/image" Target="../media/image57.svg"/></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56.png"/><Relationship Id="rId3" Type="http://schemas.openxmlformats.org/officeDocument/2006/relationships/image" Target="../media/image72.png"/><Relationship Id="rId7" Type="http://schemas.openxmlformats.org/officeDocument/2006/relationships/image" Target="../media/image40.png"/><Relationship Id="rId12" Type="http://schemas.openxmlformats.org/officeDocument/2006/relationships/image" Target="../media/image63.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7.png"/><Relationship Id="rId11" Type="http://schemas.openxmlformats.org/officeDocument/2006/relationships/image" Target="../media/image62.png"/><Relationship Id="rId5" Type="http://schemas.openxmlformats.org/officeDocument/2006/relationships/image" Target="../media/image74.png"/><Relationship Id="rId10" Type="http://schemas.openxmlformats.org/officeDocument/2006/relationships/image" Target="../media/image39.svg"/><Relationship Id="rId4" Type="http://schemas.openxmlformats.org/officeDocument/2006/relationships/image" Target="../media/image73.png"/><Relationship Id="rId9" Type="http://schemas.openxmlformats.org/officeDocument/2006/relationships/image" Target="../media/image38.png"/><Relationship Id="rId14" Type="http://schemas.openxmlformats.org/officeDocument/2006/relationships/image" Target="../media/image57.sv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40.png"/><Relationship Id="rId12" Type="http://schemas.openxmlformats.org/officeDocument/2006/relationships/image" Target="../media/image57.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4.png"/><Relationship Id="rId11" Type="http://schemas.openxmlformats.org/officeDocument/2006/relationships/image" Target="../media/image56.png"/><Relationship Id="rId5" Type="http://schemas.openxmlformats.org/officeDocument/2006/relationships/image" Target="../media/image80.png"/><Relationship Id="rId10" Type="http://schemas.openxmlformats.org/officeDocument/2006/relationships/image" Target="../media/image39.svg"/><Relationship Id="rId4" Type="http://schemas.openxmlformats.org/officeDocument/2006/relationships/image" Target="../media/image79.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82.png"/><Relationship Id="rId7" Type="http://schemas.openxmlformats.org/officeDocument/2006/relationships/image" Target="../media/image41.svg"/><Relationship Id="rId12"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57.svg"/><Relationship Id="rId5" Type="http://schemas.openxmlformats.org/officeDocument/2006/relationships/image" Target="../media/image84.png"/><Relationship Id="rId10" Type="http://schemas.openxmlformats.org/officeDocument/2006/relationships/image" Target="../media/image56.png"/><Relationship Id="rId4" Type="http://schemas.openxmlformats.org/officeDocument/2006/relationships/image" Target="../media/image83.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40.png"/><Relationship Id="rId7" Type="http://schemas.openxmlformats.org/officeDocument/2006/relationships/image" Target="../media/image86.png"/><Relationship Id="rId12"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svg"/><Relationship Id="rId11" Type="http://schemas.openxmlformats.org/officeDocument/2006/relationships/image" Target="../media/image88.png"/><Relationship Id="rId5" Type="http://schemas.openxmlformats.org/officeDocument/2006/relationships/image" Target="../media/image38.png"/><Relationship Id="rId10" Type="http://schemas.openxmlformats.org/officeDocument/2006/relationships/image" Target="../media/image37.svg"/><Relationship Id="rId4" Type="http://schemas.openxmlformats.org/officeDocument/2006/relationships/image" Target="../media/image41.sv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6.png"/><Relationship Id="rId3" Type="http://schemas.openxmlformats.org/officeDocument/2006/relationships/image" Target="../media/image89.png"/><Relationship Id="rId7" Type="http://schemas.openxmlformats.org/officeDocument/2006/relationships/image" Target="../media/image63.svg"/><Relationship Id="rId12"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39.svg"/><Relationship Id="rId5" Type="http://schemas.openxmlformats.org/officeDocument/2006/relationships/image" Target="../media/image91.png"/><Relationship Id="rId10" Type="http://schemas.openxmlformats.org/officeDocument/2006/relationships/image" Target="../media/image38.png"/><Relationship Id="rId4" Type="http://schemas.openxmlformats.org/officeDocument/2006/relationships/image" Target="../media/image90.png"/><Relationship Id="rId9" Type="http://schemas.openxmlformats.org/officeDocument/2006/relationships/image" Target="../media/image41.svg"/><Relationship Id="rId14" Type="http://schemas.openxmlformats.org/officeDocument/2006/relationships/image" Target="../media/image57.svg"/></Relationships>
</file>

<file path=ppt/slides/_rels/slide18.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56.png"/><Relationship Id="rId12" Type="http://schemas.openxmlformats.org/officeDocument/2006/relationships/image" Target="../media/image39.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3.svg"/><Relationship Id="rId11" Type="http://schemas.openxmlformats.org/officeDocument/2006/relationships/image" Target="../media/image38.png"/><Relationship Id="rId5" Type="http://schemas.openxmlformats.org/officeDocument/2006/relationships/image" Target="../media/image62.png"/><Relationship Id="rId15" Type="http://schemas.openxmlformats.org/officeDocument/2006/relationships/image" Target="../media/image95.png"/><Relationship Id="rId10" Type="http://schemas.openxmlformats.org/officeDocument/2006/relationships/image" Target="../media/image41.svg"/><Relationship Id="rId4" Type="http://schemas.openxmlformats.org/officeDocument/2006/relationships/image" Target="../media/image91.png"/><Relationship Id="rId9" Type="http://schemas.openxmlformats.org/officeDocument/2006/relationships/image" Target="../media/image40.png"/><Relationship Id="rId14" Type="http://schemas.openxmlformats.org/officeDocument/2006/relationships/image" Target="../media/image94.pn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9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39.svg"/><Relationship Id="rId4" Type="http://schemas.openxmlformats.org/officeDocument/2006/relationships/image" Target="../media/image97.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svg"/><Relationship Id="rId29"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32" Type="http://schemas.openxmlformats.org/officeDocument/2006/relationships/image" Target="../media/image35.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 Id="rId30" Type="http://schemas.openxmlformats.org/officeDocument/2006/relationships/image" Target="../media/image33.svg"/></Relationships>
</file>

<file path=ppt/slides/_rels/slide2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98.png"/><Relationship Id="rId7"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manabipocket.ed-cl.com/support/faq/" TargetMode="External"/><Relationship Id="rId5" Type="http://schemas.openxmlformats.org/officeDocument/2006/relationships/image" Target="../media/image100.png"/><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manabipocket.ed-cl.com/feature/" TargetMode="External"/><Relationship Id="rId7" Type="http://schemas.openxmlformats.org/officeDocument/2006/relationships/image" Target="../media/image46.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jp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hyperlink" Target="https://parent.ed-cl.com" TargetMode="External"/><Relationship Id="rId3" Type="http://schemas.openxmlformats.org/officeDocument/2006/relationships/hyperlink" Target="https://apps.apple.com/jp/app/%E3%81%BE%E3%81%AA%E3%81%B3%E3%83%9D%E3%82%B1%E3%83%83%E3%83%88/id1455281930" TargetMode="External"/><Relationship Id="rId7" Type="http://schemas.openxmlformats.org/officeDocument/2006/relationships/hyperlink" Target="https://play.google.com/store/apps/details?id=com.ntt.manabi_pocket&amp;hl=ja&amp;gl=U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7.sv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7.sv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62.png"/><Relationship Id="rId7" Type="http://schemas.openxmlformats.org/officeDocument/2006/relationships/image" Target="../media/image38.png"/><Relationship Id="rId12" Type="http://schemas.openxmlformats.org/officeDocument/2006/relationships/image" Target="../media/image57.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1.svg"/><Relationship Id="rId11" Type="http://schemas.openxmlformats.org/officeDocument/2006/relationships/image" Target="../media/image56.png"/><Relationship Id="rId5" Type="http://schemas.openxmlformats.org/officeDocument/2006/relationships/image" Target="../media/image40.png"/><Relationship Id="rId10" Type="http://schemas.openxmlformats.org/officeDocument/2006/relationships/image" Target="../media/image65.png"/><Relationship Id="rId4" Type="http://schemas.openxmlformats.org/officeDocument/2006/relationships/image" Target="../media/image63.svg"/><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Google Shape;22;p3">
            <a:extLst>
              <a:ext uri="{FF2B5EF4-FFF2-40B4-BE49-F238E27FC236}">
                <a16:creationId xmlns:a16="http://schemas.microsoft.com/office/drawing/2014/main" id="{E92DB582-B0BD-F81B-E6FE-E535F62EAD7E}"/>
              </a:ext>
            </a:extLst>
          </p:cNvPr>
          <p:cNvSpPr txBox="1"/>
          <p:nvPr/>
        </p:nvSpPr>
        <p:spPr>
          <a:xfrm>
            <a:off x="667425" y="3820019"/>
            <a:ext cx="2311500" cy="2553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1100"/>
              <a:buFont typeface="Arial"/>
              <a:buNone/>
            </a:pPr>
            <a:r>
              <a:rPr lang="ja" sz="1600" u="none" strike="noStrike" cap="none" dirty="0">
                <a:solidFill>
                  <a:schemeClr val="lt1"/>
                </a:solidFill>
                <a:latin typeface="Yu Gothic" panose="020B0400000000000000" pitchFamily="34" charset="-128"/>
                <a:ea typeface="Yu Gothic" panose="020B0400000000000000" pitchFamily="34" charset="-128"/>
                <a:sym typeface="Arial"/>
              </a:rPr>
              <a:t>目次</a:t>
            </a:r>
            <a:endParaRPr sz="700" u="none" strike="noStrike" cap="none" dirty="0">
              <a:solidFill>
                <a:srgbClr val="000000"/>
              </a:solidFill>
              <a:latin typeface="Yu Gothic" panose="020B0400000000000000" pitchFamily="34" charset="-128"/>
              <a:ea typeface="Yu Gothic" panose="020B0400000000000000" pitchFamily="34" charset="-128"/>
              <a:sym typeface="Arial"/>
            </a:endParaRPr>
          </a:p>
        </p:txBody>
      </p:sp>
      <p:pic>
        <p:nvPicPr>
          <p:cNvPr id="6" name="Google Shape;119;p13">
            <a:extLst>
              <a:ext uri="{FF2B5EF4-FFF2-40B4-BE49-F238E27FC236}">
                <a16:creationId xmlns:a16="http://schemas.microsoft.com/office/drawing/2014/main" id="{9A654D9E-7473-DF1A-3BB7-9F13EDEABC54}"/>
              </a:ext>
            </a:extLst>
          </p:cNvPr>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6339739" y="8887968"/>
            <a:ext cx="2170379" cy="2170379"/>
          </a:xfrm>
          <a:prstGeom prst="rect">
            <a:avLst/>
          </a:prstGeom>
          <a:noFill/>
          <a:ln>
            <a:noFill/>
          </a:ln>
        </p:spPr>
      </p:pic>
      <p:grpSp>
        <p:nvGrpSpPr>
          <p:cNvPr id="7" name="グループ化 6">
            <a:extLst>
              <a:ext uri="{FF2B5EF4-FFF2-40B4-BE49-F238E27FC236}">
                <a16:creationId xmlns:a16="http://schemas.microsoft.com/office/drawing/2014/main" id="{BBEC1EC6-217B-154A-201E-CD376A447796}"/>
              </a:ext>
            </a:extLst>
          </p:cNvPr>
          <p:cNvGrpSpPr/>
          <p:nvPr/>
        </p:nvGrpSpPr>
        <p:grpSpPr>
          <a:xfrm>
            <a:off x="804671" y="4515047"/>
            <a:ext cx="6440494" cy="6106214"/>
            <a:chOff x="804671" y="4353682"/>
            <a:chExt cx="6440494" cy="6106214"/>
          </a:xfrm>
        </p:grpSpPr>
        <p:sp>
          <p:nvSpPr>
            <p:cNvPr id="2" name="Google Shape;19;p3">
              <a:extLst>
                <a:ext uri="{FF2B5EF4-FFF2-40B4-BE49-F238E27FC236}">
                  <a16:creationId xmlns:a16="http://schemas.microsoft.com/office/drawing/2014/main" id="{8C7A13D5-164B-4379-4CE0-C16C8CCC3A36}"/>
                </a:ext>
              </a:extLst>
            </p:cNvPr>
            <p:cNvSpPr txBox="1"/>
            <p:nvPr/>
          </p:nvSpPr>
          <p:spPr>
            <a:xfrm>
              <a:off x="804671" y="4436745"/>
              <a:ext cx="297000" cy="166199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900"/>
                <a:buFont typeface="Arial"/>
                <a:buNone/>
              </a:pPr>
              <a:r>
                <a:rPr lang="en-US" altLang="ja" sz="1800" b="1" i="0" u="none" strike="noStrike" cap="none" dirty="0">
                  <a:solidFill>
                    <a:srgbClr val="004386"/>
                  </a:solidFill>
                  <a:latin typeface="Arial"/>
                  <a:ea typeface="Arial"/>
                  <a:cs typeface="Arial"/>
                  <a:sym typeface="Arial"/>
                </a:rPr>
                <a:t>01</a:t>
              </a:r>
            </a:p>
            <a:p>
              <a:pPr marL="0" marR="0" lvl="0" indent="0" algn="ctr" rtl="0">
                <a:lnSpc>
                  <a:spcPct val="150000"/>
                </a:lnSpc>
                <a:spcBef>
                  <a:spcPts val="0"/>
                </a:spcBef>
                <a:spcAft>
                  <a:spcPts val="0"/>
                </a:spcAft>
                <a:buClr>
                  <a:srgbClr val="000000"/>
                </a:buClr>
                <a:buSzPts val="1900"/>
                <a:buFont typeface="Arial"/>
                <a:buNone/>
              </a:pPr>
              <a:r>
                <a:rPr lang="en-US" sz="1800" b="1" dirty="0">
                  <a:solidFill>
                    <a:srgbClr val="004386"/>
                  </a:solidFill>
                </a:rPr>
                <a:t>02</a:t>
              </a:r>
            </a:p>
            <a:p>
              <a:pPr marL="0" marR="0" lvl="0" indent="0" algn="ctr" rtl="0">
                <a:lnSpc>
                  <a:spcPct val="150000"/>
                </a:lnSpc>
                <a:spcBef>
                  <a:spcPts val="0"/>
                </a:spcBef>
                <a:spcAft>
                  <a:spcPts val="0"/>
                </a:spcAft>
                <a:buClr>
                  <a:srgbClr val="000000"/>
                </a:buClr>
                <a:buSzPts val="1900"/>
                <a:buFont typeface="Arial"/>
                <a:buNone/>
              </a:pPr>
              <a:r>
                <a:rPr lang="en-US" sz="1800" b="1" i="0" u="none" strike="noStrike" cap="none" dirty="0">
                  <a:solidFill>
                    <a:srgbClr val="004386"/>
                  </a:solidFill>
                  <a:latin typeface="Arial"/>
                  <a:ea typeface="Arial"/>
                  <a:cs typeface="Arial"/>
                  <a:sym typeface="Arial"/>
                </a:rPr>
                <a:t>03</a:t>
              </a:r>
            </a:p>
            <a:p>
              <a:pPr marL="0" marR="0" lvl="0" indent="0" algn="ctr" rtl="0">
                <a:lnSpc>
                  <a:spcPct val="150000"/>
                </a:lnSpc>
                <a:spcBef>
                  <a:spcPts val="0"/>
                </a:spcBef>
                <a:spcAft>
                  <a:spcPts val="0"/>
                </a:spcAft>
                <a:buClr>
                  <a:srgbClr val="000000"/>
                </a:buClr>
                <a:buSzPts val="1900"/>
                <a:buFont typeface="Arial"/>
                <a:buNone/>
              </a:pPr>
              <a:r>
                <a:rPr lang="en-US" sz="1800" b="1" dirty="0">
                  <a:solidFill>
                    <a:srgbClr val="004386"/>
                  </a:solidFill>
                </a:rPr>
                <a:t>04</a:t>
              </a:r>
              <a:endParaRPr lang="en-US" sz="1800" b="1" i="0" u="none" strike="noStrike" cap="none" dirty="0">
                <a:solidFill>
                  <a:srgbClr val="004386"/>
                </a:solidFill>
                <a:latin typeface="Arial"/>
                <a:ea typeface="Arial"/>
                <a:cs typeface="Arial"/>
                <a:sym typeface="Arial"/>
              </a:endParaRPr>
            </a:p>
          </p:txBody>
        </p:sp>
        <p:sp>
          <p:nvSpPr>
            <p:cNvPr id="3" name="Google Shape;20;p3">
              <a:extLst>
                <a:ext uri="{FF2B5EF4-FFF2-40B4-BE49-F238E27FC236}">
                  <a16:creationId xmlns:a16="http://schemas.microsoft.com/office/drawing/2014/main" id="{4A9A8FEC-AD54-4AD7-9667-D0351E398BE8}"/>
                </a:ext>
              </a:extLst>
            </p:cNvPr>
            <p:cNvSpPr txBox="1"/>
            <p:nvPr/>
          </p:nvSpPr>
          <p:spPr>
            <a:xfrm>
              <a:off x="1259225" y="4353682"/>
              <a:ext cx="5985940" cy="6106214"/>
            </a:xfrm>
            <a:prstGeom prst="rect">
              <a:avLst/>
            </a:prstGeom>
            <a:noFill/>
            <a:ln>
              <a:noFill/>
            </a:ln>
          </p:spPr>
          <p:txBody>
            <a:bodyPr spcFirstLastPara="1" wrap="square" lIns="82260" tIns="82260" rIns="82260" bIns="8226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ja-JP" altLang="en-US" sz="1800" u="none" strike="noStrike" cap="none" dirty="0">
                  <a:solidFill>
                    <a:schemeClr val="dk1"/>
                  </a:solidFill>
                  <a:latin typeface="Yu Gothic" panose="020B0400000000000000" pitchFamily="34" charset="-128"/>
                  <a:ea typeface="Yu Gothic" panose="020B0400000000000000" pitchFamily="34" charset="-128"/>
                  <a:sym typeface="Arial"/>
                </a:rPr>
                <a:t>まなびポケットについて</a:t>
              </a:r>
            </a:p>
            <a:p>
              <a:pPr marL="0" marR="0" lvl="0" indent="0" algn="l" rtl="0">
                <a:lnSpc>
                  <a:spcPct val="150000"/>
                </a:lnSpc>
                <a:spcBef>
                  <a:spcPts val="0"/>
                </a:spcBef>
                <a:spcAft>
                  <a:spcPts val="0"/>
                </a:spcAft>
                <a:buClr>
                  <a:srgbClr val="000000"/>
                </a:buClr>
                <a:buSzPts val="2000"/>
                <a:buFont typeface="Arial"/>
                <a:buNone/>
              </a:pPr>
              <a:r>
                <a:rPr lang="ja-JP" altLang="en-US" sz="1800" u="none" strike="noStrike" cap="none" dirty="0">
                  <a:solidFill>
                    <a:schemeClr val="dk1"/>
                  </a:solidFill>
                  <a:latin typeface="Yu Gothic" panose="020B0400000000000000" pitchFamily="34" charset="-128"/>
                  <a:ea typeface="Yu Gothic" panose="020B0400000000000000" pitchFamily="34" charset="-128"/>
                  <a:sym typeface="Arial"/>
                </a:rPr>
                <a:t>保護者がまなびポケットでできること</a:t>
              </a:r>
            </a:p>
            <a:p>
              <a:pPr marL="0" marR="0" lvl="0" indent="0" algn="l" rtl="0">
                <a:lnSpc>
                  <a:spcPct val="150000"/>
                </a:lnSpc>
                <a:spcBef>
                  <a:spcPts val="0"/>
                </a:spcBef>
                <a:spcAft>
                  <a:spcPts val="0"/>
                </a:spcAft>
                <a:buClr>
                  <a:srgbClr val="000000"/>
                </a:buClr>
                <a:buSzPts val="2000"/>
                <a:buFont typeface="Arial"/>
                <a:buNone/>
              </a:pPr>
              <a:r>
                <a:rPr lang="ja-JP" altLang="en-US" sz="1800" u="none" strike="noStrike" cap="none" dirty="0">
                  <a:solidFill>
                    <a:schemeClr val="dk1"/>
                  </a:solidFill>
                  <a:latin typeface="Yu Gothic" panose="020B0400000000000000" pitchFamily="34" charset="-128"/>
                  <a:ea typeface="Yu Gothic" panose="020B0400000000000000" pitchFamily="34" charset="-128"/>
                  <a:sym typeface="Arial"/>
                </a:rPr>
                <a:t>利用機器について</a:t>
              </a:r>
            </a:p>
            <a:p>
              <a:pPr marL="0" marR="0" lvl="0" indent="0" algn="l" rtl="0">
                <a:lnSpc>
                  <a:spcPct val="150000"/>
                </a:lnSpc>
                <a:spcBef>
                  <a:spcPts val="0"/>
                </a:spcBef>
                <a:spcAft>
                  <a:spcPts val="0"/>
                </a:spcAft>
                <a:buClr>
                  <a:srgbClr val="000000"/>
                </a:buClr>
                <a:buSzPts val="2000"/>
                <a:buFont typeface="Arial"/>
                <a:buNone/>
              </a:pPr>
              <a:r>
                <a:rPr lang="ja-JP" altLang="en-US" sz="1800" u="none" strike="noStrike" cap="none" dirty="0">
                  <a:solidFill>
                    <a:schemeClr val="dk1"/>
                  </a:solidFill>
                  <a:latin typeface="Yu Gothic" panose="020B0400000000000000" pitchFamily="34" charset="-128"/>
                  <a:ea typeface="Yu Gothic" panose="020B0400000000000000" pitchFamily="34" charset="-128"/>
                  <a:sym typeface="Arial"/>
                </a:rPr>
                <a:t>利用方法について</a:t>
              </a:r>
            </a:p>
            <a:p>
              <a:pPr marL="0" marR="0" lvl="0" indent="0" algn="l" rtl="0">
                <a:lnSpc>
                  <a:spcPct val="140000"/>
                </a:lnSpc>
                <a:spcBef>
                  <a:spcPts val="0"/>
                </a:spcBef>
                <a:spcAft>
                  <a:spcPts val="0"/>
                </a:spcAft>
                <a:buClr>
                  <a:srgbClr val="000000"/>
                </a:buClr>
                <a:buSzPts val="2000"/>
                <a:buFont typeface="Arial"/>
                <a:buNone/>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ログイン方法</a:t>
              </a:r>
            </a:p>
            <a:p>
              <a:pPr marL="0" marR="0" lvl="0" indent="0" algn="l" rtl="0">
                <a:lnSpc>
                  <a:spcPct val="140000"/>
                </a:lnSpc>
                <a:spcBef>
                  <a:spcPts val="0"/>
                </a:spcBef>
                <a:spcAft>
                  <a:spcPts val="0"/>
                </a:spcAft>
                <a:buClr>
                  <a:srgbClr val="000000"/>
                </a:buClr>
                <a:buSzPts val="2000"/>
                <a:buFont typeface="Arial"/>
                <a:buNone/>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ホーム画面の概要説明</a:t>
              </a:r>
            </a:p>
            <a:p>
              <a:pPr marL="0" marR="0" lvl="0" indent="0" algn="l" rtl="0">
                <a:lnSpc>
                  <a:spcPct val="140000"/>
                </a:lnSpc>
                <a:spcBef>
                  <a:spcPts val="0"/>
                </a:spcBef>
                <a:spcAft>
                  <a:spcPts val="0"/>
                </a:spcAft>
                <a:buClr>
                  <a:srgbClr val="000000"/>
                </a:buClr>
                <a:buSzPts val="2000"/>
                <a:buFont typeface="Arial"/>
                <a:buNone/>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出欠連絡を送る</a:t>
              </a:r>
            </a:p>
            <a:p>
              <a:pPr marL="0" marR="0" lvl="0" indent="0" algn="l" rtl="0">
                <a:lnSpc>
                  <a:spcPct val="140000"/>
                </a:lnSpc>
                <a:spcBef>
                  <a:spcPts val="0"/>
                </a:spcBef>
                <a:spcAft>
                  <a:spcPts val="0"/>
                </a:spcAft>
                <a:buClr>
                  <a:srgbClr val="000000"/>
                </a:buClr>
                <a:buSzPts val="2000"/>
                <a:buFont typeface="Arial"/>
                <a:buNone/>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連絡帳で一斉連絡を受け取る</a:t>
              </a:r>
              <a:endParaRPr lang="en-US" altLang="ja-JP" sz="1600" u="none" strike="noStrike" cap="none" dirty="0">
                <a:solidFill>
                  <a:schemeClr val="dk1"/>
                </a:solidFill>
                <a:latin typeface="Yu Gothic" panose="020B0400000000000000" pitchFamily="34" charset="-128"/>
                <a:ea typeface="Yu Gothic" panose="020B0400000000000000" pitchFamily="34" charset="-128"/>
                <a:sym typeface="Arial"/>
              </a:endParaRPr>
            </a:p>
            <a:p>
              <a:pPr>
                <a:lnSpc>
                  <a:spcPct val="140000"/>
                </a:lnSpc>
                <a:buSzPts val="2000"/>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アンケート</a:t>
              </a:r>
            </a:p>
            <a:p>
              <a:pPr marL="0" marR="0" lvl="0" indent="0" algn="l" rtl="0">
                <a:lnSpc>
                  <a:spcPct val="140000"/>
                </a:lnSpc>
                <a:spcBef>
                  <a:spcPts val="0"/>
                </a:spcBef>
                <a:spcAft>
                  <a:spcPts val="0"/>
                </a:spcAft>
                <a:buClr>
                  <a:srgbClr val="000000"/>
                </a:buClr>
                <a:buSzPts val="2000"/>
                <a:buFont typeface="Arial"/>
                <a:buNone/>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チャンネルで連絡を受け取る</a:t>
              </a:r>
            </a:p>
            <a:p>
              <a:pPr marL="0" marR="0" lvl="0" indent="0" algn="l" rtl="0">
                <a:lnSpc>
                  <a:spcPct val="140000"/>
                </a:lnSpc>
                <a:spcBef>
                  <a:spcPts val="0"/>
                </a:spcBef>
                <a:spcAft>
                  <a:spcPts val="0"/>
                </a:spcAft>
                <a:buClr>
                  <a:srgbClr val="000000"/>
                </a:buClr>
                <a:buSzPts val="2000"/>
                <a:buFont typeface="Arial"/>
                <a:buNone/>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アンケート</a:t>
              </a:r>
            </a:p>
            <a:p>
              <a:pPr marL="0" marR="0" lvl="0" indent="0" algn="l" rtl="0">
                <a:lnSpc>
                  <a:spcPct val="140000"/>
                </a:lnSpc>
                <a:spcBef>
                  <a:spcPts val="0"/>
                </a:spcBef>
                <a:spcAft>
                  <a:spcPts val="0"/>
                </a:spcAft>
                <a:buClr>
                  <a:srgbClr val="000000"/>
                </a:buClr>
                <a:buSzPts val="2000"/>
                <a:buFont typeface="Arial"/>
                <a:buNone/>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個別メッセージ</a:t>
              </a:r>
            </a:p>
            <a:p>
              <a:pPr marL="0" marR="0" lvl="0" indent="0" algn="l" rtl="0">
                <a:lnSpc>
                  <a:spcPct val="140000"/>
                </a:lnSpc>
                <a:spcBef>
                  <a:spcPts val="0"/>
                </a:spcBef>
                <a:spcAft>
                  <a:spcPts val="0"/>
                </a:spcAft>
                <a:buClr>
                  <a:srgbClr val="000000"/>
                </a:buClr>
                <a:buSzPts val="2000"/>
                <a:buFont typeface="Arial"/>
                <a:buNone/>
              </a:pP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　学習ログで児童生徒の利用状況を確認</a:t>
              </a:r>
              <a:endParaRPr lang="en-US" altLang="ja-JP" sz="1600" u="none" strike="noStrike" cap="none" dirty="0">
                <a:solidFill>
                  <a:schemeClr val="dk1"/>
                </a:solidFill>
                <a:latin typeface="Yu Gothic" panose="020B0400000000000000" pitchFamily="34" charset="-128"/>
                <a:ea typeface="Yu Gothic" panose="020B0400000000000000" pitchFamily="34" charset="-128"/>
                <a:sym typeface="Arial"/>
              </a:endParaRPr>
            </a:p>
            <a:p>
              <a:pPr marL="0" marR="0" lvl="0" indent="0" algn="l" rtl="0">
                <a:lnSpc>
                  <a:spcPct val="140000"/>
                </a:lnSpc>
                <a:spcBef>
                  <a:spcPts val="0"/>
                </a:spcBef>
                <a:spcAft>
                  <a:spcPts val="0"/>
                </a:spcAft>
                <a:buClr>
                  <a:srgbClr val="000000"/>
                </a:buClr>
                <a:buSzPts val="2000"/>
                <a:buFont typeface="Arial"/>
                <a:buNone/>
              </a:pPr>
              <a:r>
                <a:rPr lang="ja-JP" altLang="en-US" sz="1600" dirty="0">
                  <a:solidFill>
                    <a:schemeClr val="dk1"/>
                  </a:solidFill>
                  <a:latin typeface="Yu Gothic" panose="020B0400000000000000" pitchFamily="34" charset="-128"/>
                  <a:ea typeface="Yu Gothic" panose="020B0400000000000000" pitchFamily="34" charset="-128"/>
                </a:rPr>
                <a:t>　複数の保護者アカウントを</a:t>
              </a:r>
              <a:r>
                <a:rPr lang="en-US" altLang="ja-JP" sz="1600" dirty="0">
                  <a:solidFill>
                    <a:schemeClr val="dk1"/>
                  </a:solidFill>
                  <a:latin typeface="Yu Gothic" panose="020B0400000000000000" pitchFamily="34" charset="-128"/>
                  <a:ea typeface="Yu Gothic" panose="020B0400000000000000" pitchFamily="34" charset="-128"/>
                </a:rPr>
                <a:t>1</a:t>
              </a:r>
              <a:r>
                <a:rPr lang="ja-JP" altLang="en-US" sz="1600" dirty="0">
                  <a:solidFill>
                    <a:schemeClr val="dk1"/>
                  </a:solidFill>
                  <a:latin typeface="Yu Gothic" panose="020B0400000000000000" pitchFamily="34" charset="-128"/>
                  <a:ea typeface="Yu Gothic" panose="020B0400000000000000" pitchFamily="34" charset="-128"/>
                </a:rPr>
                <a:t>つのアプリに設定す</a:t>
              </a:r>
              <a:r>
                <a:rPr lang="ja-JP" altLang="en-US" sz="1600" u="none" strike="noStrike" cap="none" dirty="0">
                  <a:solidFill>
                    <a:schemeClr val="dk1"/>
                  </a:solidFill>
                  <a:latin typeface="Yu Gothic" panose="020B0400000000000000" pitchFamily="34" charset="-128"/>
                  <a:ea typeface="Yu Gothic" panose="020B0400000000000000" pitchFamily="34" charset="-128"/>
                  <a:sym typeface="Arial"/>
                </a:rPr>
                <a:t>る</a:t>
              </a:r>
            </a:p>
            <a:p>
              <a:pPr marL="0" marR="0" lvl="0" indent="0" algn="l" rtl="0">
                <a:lnSpc>
                  <a:spcPct val="150000"/>
                </a:lnSpc>
                <a:spcBef>
                  <a:spcPts val="0"/>
                </a:spcBef>
                <a:spcAft>
                  <a:spcPts val="0"/>
                </a:spcAft>
                <a:buClr>
                  <a:srgbClr val="000000"/>
                </a:buClr>
                <a:buSzPts val="2000"/>
                <a:buFont typeface="Arial"/>
                <a:buNone/>
              </a:pPr>
              <a:r>
                <a:rPr lang="ja-JP" altLang="en-US" sz="1800" u="none" strike="noStrike" cap="none" dirty="0">
                  <a:solidFill>
                    <a:schemeClr val="dk1"/>
                  </a:solidFill>
                  <a:latin typeface="Yu Gothic" panose="020B0400000000000000" pitchFamily="34" charset="-128"/>
                  <a:ea typeface="Yu Gothic" panose="020B0400000000000000" pitchFamily="34" charset="-128"/>
                  <a:sym typeface="Arial"/>
                </a:rPr>
                <a:t>保護者のユーザー情報変更（パスワード等）</a:t>
              </a:r>
              <a:endParaRPr lang="en-US" altLang="ja-JP" sz="1800" u="none" strike="noStrike" cap="none" dirty="0">
                <a:solidFill>
                  <a:schemeClr val="dk1"/>
                </a:solidFill>
                <a:latin typeface="Yu Gothic" panose="020B0400000000000000" pitchFamily="34" charset="-128"/>
                <a:ea typeface="Yu Gothic" panose="020B0400000000000000" pitchFamily="34" charset="-128"/>
                <a:sym typeface="Arial"/>
              </a:endParaRPr>
            </a:p>
            <a:p>
              <a:pPr marL="0" marR="0" lvl="0" indent="0" algn="l" rtl="0">
                <a:lnSpc>
                  <a:spcPct val="150000"/>
                </a:lnSpc>
                <a:spcBef>
                  <a:spcPts val="0"/>
                </a:spcBef>
                <a:spcAft>
                  <a:spcPts val="0"/>
                </a:spcAft>
                <a:buClr>
                  <a:srgbClr val="000000"/>
                </a:buClr>
                <a:buSzPts val="2000"/>
                <a:buFont typeface="Arial"/>
                <a:buNone/>
              </a:pPr>
              <a:r>
                <a:rPr lang="ja-JP" altLang="en-US" sz="1800" u="none" strike="noStrike" cap="none" dirty="0">
                  <a:solidFill>
                    <a:schemeClr val="dk1"/>
                  </a:solidFill>
                  <a:latin typeface="Yu Gothic" panose="020B0400000000000000" pitchFamily="34" charset="-128"/>
                  <a:ea typeface="Yu Gothic" panose="020B0400000000000000" pitchFamily="34" charset="-128"/>
                  <a:sym typeface="Arial"/>
                </a:rPr>
                <a:t>よくあるご質問</a:t>
              </a:r>
            </a:p>
          </p:txBody>
        </p:sp>
        <p:sp>
          <p:nvSpPr>
            <p:cNvPr id="8" name="Google Shape;19;p3">
              <a:extLst>
                <a:ext uri="{FF2B5EF4-FFF2-40B4-BE49-F238E27FC236}">
                  <a16:creationId xmlns:a16="http://schemas.microsoft.com/office/drawing/2014/main" id="{93A2CE1C-2D1F-073B-F679-6A9F1DB8C59D}"/>
                </a:ext>
              </a:extLst>
            </p:cNvPr>
            <p:cNvSpPr txBox="1"/>
            <p:nvPr/>
          </p:nvSpPr>
          <p:spPr>
            <a:xfrm>
              <a:off x="804671" y="9499612"/>
              <a:ext cx="297000" cy="830997"/>
            </a:xfrm>
            <a:prstGeom prst="rect">
              <a:avLst/>
            </a:prstGeom>
            <a:noFill/>
            <a:ln>
              <a:noFill/>
            </a:ln>
          </p:spPr>
          <p:txBody>
            <a:bodyPr spcFirstLastPara="1" wrap="square" lIns="0" tIns="0" rIns="0" bIns="0" anchor="t" anchorCtr="0">
              <a:spAutoFit/>
            </a:bodyPr>
            <a:lstStyle/>
            <a:p>
              <a:pPr algn="ctr">
                <a:lnSpc>
                  <a:spcPct val="150000"/>
                </a:lnSpc>
                <a:buSzPts val="1900"/>
              </a:pPr>
              <a:r>
                <a:rPr lang="en-US" sz="1800" b="1" dirty="0">
                  <a:solidFill>
                    <a:srgbClr val="004386"/>
                  </a:solidFill>
                </a:rPr>
                <a:t>05</a:t>
              </a:r>
            </a:p>
            <a:p>
              <a:pPr algn="ctr">
                <a:lnSpc>
                  <a:spcPct val="150000"/>
                </a:lnSpc>
                <a:buSzPts val="1900"/>
              </a:pPr>
              <a:r>
                <a:rPr lang="en-US" sz="1800" b="1" dirty="0">
                  <a:solidFill>
                    <a:srgbClr val="004386"/>
                  </a:solidFill>
                </a:rPr>
                <a:t>06</a:t>
              </a:r>
            </a:p>
          </p:txBody>
        </p:sp>
      </p:grpSp>
      <p:sp>
        <p:nvSpPr>
          <p:cNvPr id="10" name="Google Shape;111;p12">
            <a:extLst>
              <a:ext uri="{FF2B5EF4-FFF2-40B4-BE49-F238E27FC236}">
                <a16:creationId xmlns:a16="http://schemas.microsoft.com/office/drawing/2014/main" id="{4D89E303-AD57-3A32-6834-B23DE14FCD35}"/>
              </a:ext>
            </a:extLst>
          </p:cNvPr>
          <p:cNvSpPr txBox="1">
            <a:spLocks noGrp="1"/>
          </p:cNvSpPr>
          <p:nvPr>
            <p:ph type="title" idx="4294967295"/>
          </p:nvPr>
        </p:nvSpPr>
        <p:spPr>
          <a:xfrm>
            <a:off x="1548345" y="1600852"/>
            <a:ext cx="6577740" cy="1415340"/>
          </a:xfrm>
          <a:prstGeom prst="rect">
            <a:avLst/>
          </a:prstGeom>
          <a:noFill/>
          <a:ln>
            <a:noFill/>
          </a:ln>
        </p:spPr>
        <p:txBody>
          <a:bodyPr spcFirstLastPara="1" wrap="square" lIns="61718" tIns="30848" rIns="61718" bIns="30848" anchor="t" anchorCtr="0">
            <a:noAutofit/>
          </a:bodyPr>
          <a:lstStyle/>
          <a:p>
            <a:pPr>
              <a:buClr>
                <a:schemeClr val="dk1"/>
              </a:buClr>
              <a:buSzPts val="2700"/>
            </a:pPr>
            <a:br>
              <a:rPr lang="ja-JP" altLang="en-US" sz="3200" b="0" dirty="0">
                <a:solidFill>
                  <a:schemeClr val="tx2"/>
                </a:solidFill>
                <a:latin typeface="Yu Gothic" panose="020B0400000000000000" pitchFamily="34" charset="-128"/>
                <a:ea typeface="Yu Gothic" panose="020B0400000000000000" pitchFamily="34" charset="-128"/>
              </a:rPr>
            </a:br>
            <a:r>
              <a:rPr lang="ja-JP" altLang="en-US" sz="3200" b="0" dirty="0">
                <a:solidFill>
                  <a:schemeClr val="tx2"/>
                </a:solidFill>
                <a:latin typeface="Yu Gothic" panose="020B0400000000000000" pitchFamily="34" charset="-128"/>
                <a:ea typeface="Yu Gothic" panose="020B0400000000000000" pitchFamily="34" charset="-128"/>
              </a:rPr>
              <a:t>保護者向け機能ご紹介資料</a:t>
            </a:r>
            <a:br>
              <a:rPr lang="en-US" altLang="ja-JP" sz="3200" b="0" dirty="0">
                <a:solidFill>
                  <a:schemeClr val="tx2"/>
                </a:solidFill>
                <a:latin typeface="Yu Gothic" panose="020B0400000000000000" pitchFamily="34" charset="-128"/>
                <a:ea typeface="Yu Gothic" panose="020B0400000000000000" pitchFamily="34" charset="-128"/>
              </a:rPr>
            </a:br>
            <a:endParaRPr sz="3200" b="0" dirty="0">
              <a:solidFill>
                <a:schemeClr val="tx2"/>
              </a:solidFill>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a16="http://schemas.microsoft.com/office/drawing/2014/main" id="{1635E963-4780-38FC-A894-528B05B6A85C}"/>
              </a:ext>
            </a:extLst>
          </p:cNvPr>
          <p:cNvSpPr txBox="1"/>
          <p:nvPr/>
        </p:nvSpPr>
        <p:spPr>
          <a:xfrm>
            <a:off x="1655749" y="2746728"/>
            <a:ext cx="2071051" cy="408646"/>
          </a:xfrm>
          <a:prstGeom prst="roundRect">
            <a:avLst/>
          </a:prstGeom>
          <a:noFill/>
          <a:ln>
            <a:solidFill>
              <a:schemeClr val="tx2"/>
            </a:solidFill>
          </a:ln>
        </p:spPr>
        <p:txBody>
          <a:bodyPr wrap="square" lIns="36000" tIns="36000" rIns="36000" bIns="0" rtlCol="0" anchor="ctr" anchorCtr="0">
            <a:noAutofit/>
          </a:bodyPr>
          <a:lstStyle/>
          <a:p>
            <a:pPr algn="ctr"/>
            <a:r>
              <a:rPr lang="ja-JP" altLang="en-US" sz="2000" b="0">
                <a:solidFill>
                  <a:schemeClr val="tx2"/>
                </a:solidFill>
                <a:latin typeface="Yu Gothic" panose="020B0400000000000000" pitchFamily="34" charset="-128"/>
                <a:ea typeface="Yu Gothic" panose="020B0400000000000000" pitchFamily="34" charset="-128"/>
              </a:rPr>
              <a:t>～保護者様用～</a:t>
            </a:r>
            <a:endParaRPr kumimoji="1" lang="ja-JP" altLang="en-US" sz="2000">
              <a:solidFill>
                <a:schemeClr val="tx2"/>
              </a:solidFill>
            </a:endParaRPr>
          </a:p>
        </p:txBody>
      </p:sp>
      <p:pic>
        <p:nvPicPr>
          <p:cNvPr id="4" name="Google Shape;129;p14">
            <a:extLst>
              <a:ext uri="{FF2B5EF4-FFF2-40B4-BE49-F238E27FC236}">
                <a16:creationId xmlns:a16="http://schemas.microsoft.com/office/drawing/2014/main" id="{14C5FD7E-4172-7E77-8CC3-87BE456CCA35}"/>
              </a:ext>
            </a:extLst>
          </p:cNvPr>
          <p:cNvPicPr preferRelativeResize="0"/>
          <p:nvPr/>
        </p:nvPicPr>
        <p:blipFill>
          <a:blip r:embed="rId4">
            <a:alphaModFix/>
          </a:blip>
          <a:stretch>
            <a:fillRect/>
          </a:stretch>
        </p:blipFill>
        <p:spPr>
          <a:xfrm>
            <a:off x="1548345" y="1407186"/>
            <a:ext cx="2745194" cy="5357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24" name="グループ化 323">
            <a:extLst>
              <a:ext uri="{FF2B5EF4-FFF2-40B4-BE49-F238E27FC236}">
                <a16:creationId xmlns:a16="http://schemas.microsoft.com/office/drawing/2014/main" id="{2C5DBC08-FBCA-C6C7-595E-86A773C395FF}"/>
              </a:ext>
            </a:extLst>
          </p:cNvPr>
          <p:cNvGrpSpPr/>
          <p:nvPr/>
        </p:nvGrpSpPr>
        <p:grpSpPr>
          <a:xfrm>
            <a:off x="938057" y="3577645"/>
            <a:ext cx="2491938" cy="3731416"/>
            <a:chOff x="575721" y="2847922"/>
            <a:chExt cx="2119801" cy="3174179"/>
          </a:xfrm>
        </p:grpSpPr>
        <p:pic>
          <p:nvPicPr>
            <p:cNvPr id="352" name="Google Shape;352;p22"/>
            <p:cNvPicPr preferRelativeResize="0"/>
            <p:nvPr/>
          </p:nvPicPr>
          <p:blipFill rotWithShape="1">
            <a:blip r:embed="rId3" cstate="hqprint">
              <a:alphaModFix/>
              <a:extLst>
                <a:ext uri="{28A0092B-C50C-407E-A947-70E740481C1C}">
                  <a14:useLocalDpi xmlns:a14="http://schemas.microsoft.com/office/drawing/2010/main"/>
                </a:ext>
              </a:extLst>
            </a:blip>
            <a:srcRect l="-1" t="369" r="509" b="1"/>
            <a:stretch/>
          </p:blipFill>
          <p:spPr>
            <a:xfrm>
              <a:off x="611999" y="2847922"/>
              <a:ext cx="2083522" cy="3174179"/>
            </a:xfrm>
            <a:prstGeom prst="rect">
              <a:avLst/>
            </a:prstGeom>
            <a:noFill/>
            <a:ln w="9525" cap="flat" cmpd="sng">
              <a:noFill/>
              <a:prstDash val="solid"/>
              <a:round/>
              <a:headEnd type="none" w="sm" len="sm"/>
              <a:tailEnd type="none" w="sm" len="sm"/>
            </a:ln>
          </p:spPr>
        </p:pic>
        <p:pic>
          <p:nvPicPr>
            <p:cNvPr id="365" name="Google Shape;365;p22"/>
            <p:cNvPicPr preferRelativeResize="0"/>
            <p:nvPr/>
          </p:nvPicPr>
          <p:blipFill rotWithShape="1">
            <a:blip r:embed="rId4" cstate="hqprint">
              <a:alphaModFix/>
              <a:extLst>
                <a:ext uri="{28A0092B-C50C-407E-A947-70E740481C1C}">
                  <a14:useLocalDpi xmlns:a14="http://schemas.microsoft.com/office/drawing/2010/main"/>
                </a:ext>
              </a:extLst>
            </a:blip>
            <a:srcRect l="3155" b="5055"/>
            <a:stretch/>
          </p:blipFill>
          <p:spPr>
            <a:xfrm>
              <a:off x="614752" y="3175000"/>
              <a:ext cx="514415" cy="2847101"/>
            </a:xfrm>
            <a:prstGeom prst="rect">
              <a:avLst/>
            </a:prstGeom>
            <a:noFill/>
            <a:ln>
              <a:noFill/>
            </a:ln>
          </p:spPr>
        </p:pic>
        <p:sp>
          <p:nvSpPr>
            <p:cNvPr id="366" name="Google Shape;366;p22"/>
            <p:cNvSpPr/>
            <p:nvPr/>
          </p:nvSpPr>
          <p:spPr>
            <a:xfrm>
              <a:off x="575721" y="4790078"/>
              <a:ext cx="531842" cy="433256"/>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323" name="正方形/長方形 322">
              <a:extLst>
                <a:ext uri="{FF2B5EF4-FFF2-40B4-BE49-F238E27FC236}">
                  <a16:creationId xmlns:a16="http://schemas.microsoft.com/office/drawing/2014/main" id="{87276B0C-1DA3-3B07-B258-E48A0CFBA32D}"/>
                </a:ext>
              </a:extLst>
            </p:cNvPr>
            <p:cNvSpPr/>
            <p:nvPr/>
          </p:nvSpPr>
          <p:spPr>
            <a:xfrm>
              <a:off x="612000" y="2847923"/>
              <a:ext cx="2083522" cy="3174178"/>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Google Shape;361;p22">
            <a:extLst>
              <a:ext uri="{FF2B5EF4-FFF2-40B4-BE49-F238E27FC236}">
                <a16:creationId xmlns:a16="http://schemas.microsoft.com/office/drawing/2014/main" id="{C1F13129-45E4-9F0D-5F53-297CD379D9CB}"/>
              </a:ext>
            </a:extLst>
          </p:cNvPr>
          <p:cNvSpPr/>
          <p:nvPr/>
        </p:nvSpPr>
        <p:spPr>
          <a:xfrm>
            <a:off x="4130576" y="3582950"/>
            <a:ext cx="3217175" cy="840074"/>
          </a:xfrm>
          <a:prstGeom prst="roundRect">
            <a:avLst>
              <a:gd name="adj" fmla="val 9553"/>
            </a:avLst>
          </a:prstGeom>
          <a:solidFill>
            <a:schemeClr val="bg1"/>
          </a:solid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sym typeface="Meiryo"/>
            </a:endParaRPr>
          </a:p>
        </p:txBody>
      </p:sp>
      <p:sp>
        <p:nvSpPr>
          <p:cNvPr id="326" name="正方形/長方形 325">
            <a:extLst>
              <a:ext uri="{FF2B5EF4-FFF2-40B4-BE49-F238E27FC236}">
                <a16:creationId xmlns:a16="http://schemas.microsoft.com/office/drawing/2014/main" id="{B345FCA8-602F-4AEF-72C7-E4C908BC6B3F}"/>
              </a:ext>
            </a:extLst>
          </p:cNvPr>
          <p:cNvSpPr/>
          <p:nvPr/>
        </p:nvSpPr>
        <p:spPr>
          <a:xfrm>
            <a:off x="611999" y="3021469"/>
            <a:ext cx="7037155" cy="742632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grpSp>
        <p:nvGrpSpPr>
          <p:cNvPr id="34" name="グループ化 33">
            <a:extLst>
              <a:ext uri="{FF2B5EF4-FFF2-40B4-BE49-F238E27FC236}">
                <a16:creationId xmlns:a16="http://schemas.microsoft.com/office/drawing/2014/main" id="{6E07A5A8-28C7-4FE8-D59C-5E74C170002C}"/>
              </a:ext>
            </a:extLst>
          </p:cNvPr>
          <p:cNvGrpSpPr/>
          <p:nvPr/>
        </p:nvGrpSpPr>
        <p:grpSpPr>
          <a:xfrm>
            <a:off x="3810781" y="4665676"/>
            <a:ext cx="2465024" cy="3495140"/>
            <a:chOff x="3139238" y="4260850"/>
            <a:chExt cx="2116923" cy="3001570"/>
          </a:xfrm>
        </p:grpSpPr>
        <p:pic>
          <p:nvPicPr>
            <p:cNvPr id="355" name="Google Shape;355;p22"/>
            <p:cNvPicPr preferRelativeResize="0"/>
            <p:nvPr/>
          </p:nvPicPr>
          <p:blipFill rotWithShape="1">
            <a:blip r:embed="rId5" cstate="hqprint">
              <a:alphaModFix/>
              <a:extLst>
                <a:ext uri="{28A0092B-C50C-407E-A947-70E740481C1C}">
                  <a14:useLocalDpi xmlns:a14="http://schemas.microsoft.com/office/drawing/2010/main"/>
                </a:ext>
              </a:extLst>
            </a:blip>
            <a:srcRect l="620" t="494"/>
            <a:stretch/>
          </p:blipFill>
          <p:spPr>
            <a:xfrm>
              <a:off x="3152356" y="4260850"/>
              <a:ext cx="2103805" cy="3001570"/>
            </a:xfrm>
            <a:prstGeom prst="rect">
              <a:avLst/>
            </a:prstGeom>
            <a:noFill/>
            <a:ln w="9525" cap="flat" cmpd="sng">
              <a:solidFill>
                <a:srgbClr val="888888"/>
              </a:solidFill>
              <a:prstDash val="solid"/>
              <a:round/>
              <a:headEnd type="none" w="sm" len="sm"/>
              <a:tailEnd type="none" w="sm" len="sm"/>
            </a:ln>
          </p:spPr>
        </p:pic>
        <p:sp>
          <p:nvSpPr>
            <p:cNvPr id="359" name="Google Shape;359;p22"/>
            <p:cNvSpPr/>
            <p:nvPr/>
          </p:nvSpPr>
          <p:spPr>
            <a:xfrm>
              <a:off x="3139238" y="4835226"/>
              <a:ext cx="2040600" cy="331560"/>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sp>
        <p:nvSpPr>
          <p:cNvPr id="360" name="Google Shape;360;p22"/>
          <p:cNvSpPr txBox="1"/>
          <p:nvPr/>
        </p:nvSpPr>
        <p:spPr>
          <a:xfrm>
            <a:off x="778458" y="9920779"/>
            <a:ext cx="4353586" cy="277830"/>
          </a:xfrm>
          <a:prstGeom prst="rect">
            <a:avLst/>
          </a:prstGeom>
          <a:noFill/>
          <a:ln>
            <a:noFill/>
          </a:ln>
        </p:spPr>
        <p:txBody>
          <a:bodyPr spcFirstLastPara="1" wrap="square" lIns="82283" tIns="82283" rIns="82283" bIns="82283" anchor="t" anchorCtr="0">
            <a:noAutofit/>
          </a:bodyPr>
          <a:lstStyle/>
          <a:p>
            <a:r>
              <a:rPr lang="en-US" altLang="ja" dirty="0">
                <a:latin typeface="Yu Gothic Medium" panose="020B0400000000000000" pitchFamily="34" charset="-128"/>
                <a:ea typeface="Yu Gothic Medium" panose="020B0400000000000000" pitchFamily="34" charset="-128"/>
                <a:cs typeface="Meiryo"/>
                <a:sym typeface="Meiryo"/>
              </a:rPr>
              <a:t>※</a:t>
            </a:r>
            <a:r>
              <a:rPr lang="ja" altLang="en-US" dirty="0">
                <a:latin typeface="Yu Gothic Medium" panose="020B0400000000000000" pitchFamily="34" charset="-128"/>
                <a:ea typeface="Yu Gothic Medium" panose="020B0400000000000000" pitchFamily="34" charset="-128"/>
                <a:cs typeface="Meiryo"/>
                <a:sym typeface="Meiryo"/>
              </a:rPr>
              <a:t>連絡帳の機能は保護者と教職員のみ利用可能です。</a:t>
            </a:r>
            <a:endParaRPr dirty="0">
              <a:latin typeface="Yu Gothic Medium" panose="020B0400000000000000" pitchFamily="34" charset="-128"/>
              <a:ea typeface="Yu Gothic Medium" panose="020B0400000000000000" pitchFamily="34" charset="-128"/>
              <a:cs typeface="Meiryo"/>
              <a:sym typeface="Meiryo"/>
            </a:endParaRPr>
          </a:p>
        </p:txBody>
      </p:sp>
      <p:sp>
        <p:nvSpPr>
          <p:cNvPr id="2" name="Google Shape;27;p4">
            <a:extLst>
              <a:ext uri="{FF2B5EF4-FFF2-40B4-BE49-F238E27FC236}">
                <a16:creationId xmlns:a16="http://schemas.microsoft.com/office/drawing/2014/main" id="{621367FA-A732-3C12-DE15-D03F540A0133}"/>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a:latin typeface="Yu Gothic Medium" panose="020B0400000000000000" pitchFamily="34" charset="-128"/>
                <a:ea typeface="Yu Gothic Medium" panose="020B0400000000000000" pitchFamily="34" charset="-128"/>
              </a:rPr>
              <a:t>連絡帳で一斉連絡を受け取る</a:t>
            </a:r>
          </a:p>
        </p:txBody>
      </p:sp>
      <p:sp>
        <p:nvSpPr>
          <p:cNvPr id="9" name="Google Shape;125;p14">
            <a:extLst>
              <a:ext uri="{FF2B5EF4-FFF2-40B4-BE49-F238E27FC236}">
                <a16:creationId xmlns:a16="http://schemas.microsoft.com/office/drawing/2014/main" id="{B77EF282-436D-04E6-AC20-7B2D09D06C4D}"/>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a:solidFill>
                  <a:schemeClr val="tx1"/>
                </a:solidFill>
                <a:latin typeface="Yu Gothic Medium" panose="020B0400000000000000" pitchFamily="34" charset="-128"/>
                <a:ea typeface="Yu Gothic Medium" panose="020B0400000000000000" pitchFamily="34" charset="-128"/>
                <a:cs typeface="Meiryo"/>
                <a:sym typeface="Meiryo"/>
              </a:rPr>
              <a:t>連絡帳では学校から保護者への一斉連絡を受け取り確認することが可能です。</a:t>
            </a:r>
          </a:p>
          <a:p>
            <a:pPr>
              <a:lnSpc>
                <a:spcPct val="120000"/>
              </a:lnSpc>
            </a:pPr>
            <a:r>
              <a:rPr lang="ja-JP" altLang="en-US" sz="1600" spc="80">
                <a:solidFill>
                  <a:schemeClr val="tx1"/>
                </a:solidFill>
                <a:latin typeface="Yu Gothic Medium" panose="020B0400000000000000" pitchFamily="34" charset="-128"/>
                <a:ea typeface="Yu Gothic Medium" panose="020B0400000000000000" pitchFamily="34" charset="-128"/>
                <a:cs typeface="Meiryo"/>
                <a:sym typeface="Meiryo"/>
              </a:rPr>
              <a:t>アプリをご利用の場合は端末のプッシュ通知機能をオンにすることで、学校から連絡が来た際にスマートフォン上に通知されます。</a:t>
            </a:r>
            <a:endParaRPr lang="ja-JP" altLang="en-US" sz="1600" spc="8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361" name="Google Shape;361;p22"/>
          <p:cNvSpPr/>
          <p:nvPr/>
        </p:nvSpPr>
        <p:spPr>
          <a:xfrm>
            <a:off x="4322722" y="3816259"/>
            <a:ext cx="2832881" cy="388260"/>
          </a:xfrm>
          <a:prstGeom prst="roundRect">
            <a:avLst>
              <a:gd name="adj" fmla="val 50000"/>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lnSpc>
                <a:spcPct val="115000"/>
              </a:lnSpc>
            </a:pPr>
            <a:r>
              <a:rPr lang="ja" altLang="en-US" sz="1600" dirty="0">
                <a:solidFill>
                  <a:srgbClr val="0A334C"/>
                </a:solidFill>
                <a:latin typeface="Yu Gothic Medium" panose="020B0400000000000000" pitchFamily="34" charset="-128"/>
                <a:ea typeface="Yu Gothic Medium" panose="020B0400000000000000" pitchFamily="34" charset="-128"/>
                <a:cs typeface="Meiryo"/>
                <a:sym typeface="Meiryo"/>
              </a:rPr>
              <a:t>未読は太字で表示されます。</a:t>
            </a:r>
            <a:endParaRPr sz="1600" dirty="0">
              <a:solidFill>
                <a:srgbClr val="0A334C"/>
              </a:solidFill>
              <a:latin typeface="Yu Gothic Medium" panose="020B0400000000000000" pitchFamily="34" charset="-128"/>
              <a:ea typeface="Yu Gothic Medium" panose="020B0400000000000000" pitchFamily="34" charset="-128"/>
              <a:cs typeface="Meiryo"/>
              <a:sym typeface="Meiryo"/>
            </a:endParaRPr>
          </a:p>
        </p:txBody>
      </p:sp>
      <p:grpSp>
        <p:nvGrpSpPr>
          <p:cNvPr id="11" name="グループ化 10">
            <a:extLst>
              <a:ext uri="{FF2B5EF4-FFF2-40B4-BE49-F238E27FC236}">
                <a16:creationId xmlns:a16="http://schemas.microsoft.com/office/drawing/2014/main" id="{F7E33AE0-4CBB-ED48-14BF-2DB9FBC30A1F}"/>
              </a:ext>
            </a:extLst>
          </p:cNvPr>
          <p:cNvGrpSpPr/>
          <p:nvPr/>
        </p:nvGrpSpPr>
        <p:grpSpPr>
          <a:xfrm>
            <a:off x="5709920" y="228118"/>
            <a:ext cx="2271953" cy="992704"/>
            <a:chOff x="5709920" y="228118"/>
            <a:chExt cx="2271953" cy="992704"/>
          </a:xfrm>
        </p:grpSpPr>
        <p:pic>
          <p:nvPicPr>
            <p:cNvPr id="38" name="図 37">
              <a:extLst>
                <a:ext uri="{FF2B5EF4-FFF2-40B4-BE49-F238E27FC236}">
                  <a16:creationId xmlns:a16="http://schemas.microsoft.com/office/drawing/2014/main" id="{A3317A57-37EE-DEE9-8C35-159057D4A88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011989" y="241806"/>
              <a:ext cx="969884" cy="969884"/>
            </a:xfrm>
            <a:prstGeom prst="rect">
              <a:avLst/>
            </a:prstGeom>
          </p:spPr>
        </p:pic>
        <p:pic>
          <p:nvPicPr>
            <p:cNvPr id="40" name="図 39">
              <a:extLst>
                <a:ext uri="{FF2B5EF4-FFF2-40B4-BE49-F238E27FC236}">
                  <a16:creationId xmlns:a16="http://schemas.microsoft.com/office/drawing/2014/main" id="{D0F92B97-F3C2-2772-6856-A6490ACA816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709920" y="228118"/>
              <a:ext cx="992704" cy="992704"/>
            </a:xfrm>
            <a:prstGeom prst="rect">
              <a:avLst/>
            </a:prstGeom>
          </p:spPr>
        </p:pic>
        <p:grpSp>
          <p:nvGrpSpPr>
            <p:cNvPr id="43" name="グループ化 42">
              <a:extLst>
                <a:ext uri="{FF2B5EF4-FFF2-40B4-BE49-F238E27FC236}">
                  <a16:creationId xmlns:a16="http://schemas.microsoft.com/office/drawing/2014/main" id="{FA0E2701-9FAB-841C-02A7-B8A08E7DAD69}"/>
                </a:ext>
              </a:extLst>
            </p:cNvPr>
            <p:cNvGrpSpPr/>
            <p:nvPr/>
          </p:nvGrpSpPr>
          <p:grpSpPr>
            <a:xfrm>
              <a:off x="6712404" y="525003"/>
              <a:ext cx="289805" cy="503852"/>
              <a:chOff x="6831373" y="595183"/>
              <a:chExt cx="289805" cy="503852"/>
            </a:xfrm>
          </p:grpSpPr>
          <p:sp>
            <p:nvSpPr>
              <p:cNvPr id="7" name="Google Shape;350;p22">
                <a:extLst>
                  <a:ext uri="{FF2B5EF4-FFF2-40B4-BE49-F238E27FC236}">
                    <a16:creationId xmlns:a16="http://schemas.microsoft.com/office/drawing/2014/main" id="{AE81CACD-A8BC-A6C1-DB38-584F333102F5}"/>
                  </a:ext>
                </a:extLst>
              </p:cNvPr>
              <p:cNvSpPr/>
              <p:nvPr/>
            </p:nvSpPr>
            <p:spPr>
              <a:xfrm flipH="1">
                <a:off x="6831373" y="595183"/>
                <a:ext cx="255600" cy="229500"/>
              </a:xfrm>
              <a:prstGeom prst="rightArrow">
                <a:avLst>
                  <a:gd name="adj1" fmla="val 50000"/>
                  <a:gd name="adj2" fmla="val 50000"/>
                </a:avLst>
              </a:prstGeom>
              <a:solidFill>
                <a:srgbClr val="0B3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0;p22">
                <a:extLst>
                  <a:ext uri="{FF2B5EF4-FFF2-40B4-BE49-F238E27FC236}">
                    <a16:creationId xmlns:a16="http://schemas.microsoft.com/office/drawing/2014/main" id="{14BB7618-4714-A5F7-50D4-DD6A36831388}"/>
                  </a:ext>
                </a:extLst>
              </p:cNvPr>
              <p:cNvSpPr/>
              <p:nvPr/>
            </p:nvSpPr>
            <p:spPr>
              <a:xfrm rot="10800000" flipH="1">
                <a:off x="6865578" y="869535"/>
                <a:ext cx="255600" cy="229500"/>
              </a:xfrm>
              <a:prstGeom prst="rightArrow">
                <a:avLst>
                  <a:gd name="adj1" fmla="val 50000"/>
                  <a:gd name="adj2" fmla="val 50000"/>
                </a:avLst>
              </a:prstGeom>
              <a:solidFill>
                <a:srgbClr val="ECB44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グループ化 48">
            <a:extLst>
              <a:ext uri="{FF2B5EF4-FFF2-40B4-BE49-F238E27FC236}">
                <a16:creationId xmlns:a16="http://schemas.microsoft.com/office/drawing/2014/main" id="{AE3D1EBC-3FC1-4081-EC6D-9CED513CE698}"/>
              </a:ext>
            </a:extLst>
          </p:cNvPr>
          <p:cNvGrpSpPr/>
          <p:nvPr/>
        </p:nvGrpSpPr>
        <p:grpSpPr>
          <a:xfrm>
            <a:off x="1314472" y="5971598"/>
            <a:ext cx="1153654" cy="1075169"/>
            <a:chOff x="834153" y="5055193"/>
            <a:chExt cx="1153654" cy="1075169"/>
          </a:xfrm>
        </p:grpSpPr>
        <p:sp>
          <p:nvSpPr>
            <p:cNvPr id="50" name="フリーフォーム 49">
              <a:extLst>
                <a:ext uri="{FF2B5EF4-FFF2-40B4-BE49-F238E27FC236}">
                  <a16:creationId xmlns:a16="http://schemas.microsoft.com/office/drawing/2014/main" id="{FFAE406C-099E-EBD4-15B8-DFD6B68E4D97}"/>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1" name="グループ化 50">
              <a:extLst>
                <a:ext uri="{FF2B5EF4-FFF2-40B4-BE49-F238E27FC236}">
                  <a16:creationId xmlns:a16="http://schemas.microsoft.com/office/drawing/2014/main" id="{C87CA454-7B49-817C-F757-CD19D2A52014}"/>
                </a:ext>
              </a:extLst>
            </p:cNvPr>
            <p:cNvGrpSpPr/>
            <p:nvPr/>
          </p:nvGrpSpPr>
          <p:grpSpPr>
            <a:xfrm>
              <a:off x="834153" y="5290484"/>
              <a:ext cx="1153654" cy="754003"/>
              <a:chOff x="732430" y="6412374"/>
              <a:chExt cx="1153654" cy="754003"/>
            </a:xfrm>
          </p:grpSpPr>
          <p:sp>
            <p:nvSpPr>
              <p:cNvPr id="52" name="Google Shape;364;p22">
                <a:extLst>
                  <a:ext uri="{FF2B5EF4-FFF2-40B4-BE49-F238E27FC236}">
                    <a16:creationId xmlns:a16="http://schemas.microsoft.com/office/drawing/2014/main" id="{1DA910C6-448F-4D24-96E9-96B87E8C9EC5}"/>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53" name="グラフィックス 52">
                <a:extLst>
                  <a:ext uri="{FF2B5EF4-FFF2-40B4-BE49-F238E27FC236}">
                    <a16:creationId xmlns:a16="http://schemas.microsoft.com/office/drawing/2014/main" id="{E8AD856C-1622-B389-B8B6-C3DE23491E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80999" y="6412374"/>
                <a:ext cx="279180" cy="453668"/>
              </a:xfrm>
              <a:prstGeom prst="rect">
                <a:avLst/>
              </a:prstGeom>
            </p:spPr>
          </p:pic>
        </p:grpSp>
      </p:grpSp>
      <p:grpSp>
        <p:nvGrpSpPr>
          <p:cNvPr id="26" name="グループ化 25">
            <a:extLst>
              <a:ext uri="{FF2B5EF4-FFF2-40B4-BE49-F238E27FC236}">
                <a16:creationId xmlns:a16="http://schemas.microsoft.com/office/drawing/2014/main" id="{BCA0513D-A069-035E-81EF-9C09C06C63F2}"/>
              </a:ext>
            </a:extLst>
          </p:cNvPr>
          <p:cNvGrpSpPr/>
          <p:nvPr/>
        </p:nvGrpSpPr>
        <p:grpSpPr>
          <a:xfrm>
            <a:off x="5230828" y="6669168"/>
            <a:ext cx="2116923" cy="3208629"/>
            <a:chOff x="5658018" y="6567359"/>
            <a:chExt cx="2116923" cy="3208629"/>
          </a:xfrm>
        </p:grpSpPr>
        <p:pic>
          <p:nvPicPr>
            <p:cNvPr id="356" name="Google Shape;356;p22"/>
            <p:cNvPicPr preferRelativeResize="0"/>
            <p:nvPr/>
          </p:nvPicPr>
          <p:blipFill>
            <a:blip r:embed="rId12">
              <a:alphaModFix/>
            </a:blip>
            <a:stretch>
              <a:fillRect/>
            </a:stretch>
          </p:blipFill>
          <p:spPr>
            <a:xfrm>
              <a:off x="5658018" y="6567359"/>
              <a:ext cx="2116923" cy="3208629"/>
            </a:xfrm>
            <a:prstGeom prst="rect">
              <a:avLst/>
            </a:prstGeom>
            <a:noFill/>
            <a:ln w="9525" cap="flat" cmpd="sng">
              <a:solidFill>
                <a:srgbClr val="888888"/>
              </a:solidFill>
              <a:prstDash val="solid"/>
              <a:round/>
              <a:headEnd type="none" w="sm" len="sm"/>
              <a:tailEnd type="none" w="sm" len="sm"/>
            </a:ln>
          </p:spPr>
        </p:pic>
        <p:sp>
          <p:nvSpPr>
            <p:cNvPr id="357" name="Google Shape;357;p22"/>
            <p:cNvSpPr/>
            <p:nvPr/>
          </p:nvSpPr>
          <p:spPr>
            <a:xfrm>
              <a:off x="5721385" y="9307468"/>
              <a:ext cx="1954772" cy="468520"/>
            </a:xfrm>
            <a:prstGeom prst="rect">
              <a:avLst/>
            </a:prstGeom>
            <a:solidFill>
              <a:schemeClr val="lt1"/>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pic>
          <p:nvPicPr>
            <p:cNvPr id="358" name="Google Shape;358;p22"/>
            <p:cNvPicPr preferRelativeResize="0"/>
            <p:nvPr/>
          </p:nvPicPr>
          <p:blipFill>
            <a:blip r:embed="rId13">
              <a:alphaModFix/>
            </a:blip>
            <a:stretch>
              <a:fillRect/>
            </a:stretch>
          </p:blipFill>
          <p:spPr>
            <a:xfrm>
              <a:off x="5734719" y="9375959"/>
              <a:ext cx="1429335" cy="331538"/>
            </a:xfrm>
            <a:prstGeom prst="rect">
              <a:avLst/>
            </a:prstGeom>
            <a:noFill/>
            <a:ln>
              <a:noFill/>
            </a:ln>
          </p:spPr>
        </p:pic>
      </p:grpSp>
      <p:cxnSp>
        <p:nvCxnSpPr>
          <p:cNvPr id="327" name="直線コネクタ 326">
            <a:extLst>
              <a:ext uri="{FF2B5EF4-FFF2-40B4-BE49-F238E27FC236}">
                <a16:creationId xmlns:a16="http://schemas.microsoft.com/office/drawing/2014/main" id="{275C07B9-4E1B-3DCB-2E98-CFC3AF2F0C7D}"/>
              </a:ext>
            </a:extLst>
          </p:cNvPr>
          <p:cNvCxnSpPr>
            <a:cxnSpLocks/>
          </p:cNvCxnSpPr>
          <p:nvPr/>
        </p:nvCxnSpPr>
        <p:spPr>
          <a:xfrm flipV="1">
            <a:off x="4520700" y="4293220"/>
            <a:ext cx="0" cy="1041281"/>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3" name="Google Shape;6;p1">
            <a:extLst>
              <a:ext uri="{FF2B5EF4-FFF2-40B4-BE49-F238E27FC236}">
                <a16:creationId xmlns:a16="http://schemas.microsoft.com/office/drawing/2014/main" id="{FEF90149-1500-509F-EE88-10396FC051BB}"/>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10</a:t>
            </a:fld>
            <a:endParaRPr lang="ja" altLang="en-US" sz="1200"/>
          </a:p>
        </p:txBody>
      </p:sp>
      <p:grpSp>
        <p:nvGrpSpPr>
          <p:cNvPr id="4" name="グループ化 3">
            <a:extLst>
              <a:ext uri="{FF2B5EF4-FFF2-40B4-BE49-F238E27FC236}">
                <a16:creationId xmlns:a16="http://schemas.microsoft.com/office/drawing/2014/main" id="{BFBB5608-6A57-B2F9-09BE-1C1DC828396E}"/>
              </a:ext>
            </a:extLst>
          </p:cNvPr>
          <p:cNvGrpSpPr/>
          <p:nvPr/>
        </p:nvGrpSpPr>
        <p:grpSpPr>
          <a:xfrm>
            <a:off x="5869883" y="5434014"/>
            <a:ext cx="1153654" cy="1075169"/>
            <a:chOff x="834153" y="5055193"/>
            <a:chExt cx="1153654" cy="1075169"/>
          </a:xfrm>
        </p:grpSpPr>
        <p:sp>
          <p:nvSpPr>
            <p:cNvPr id="5" name="フリーフォーム 4">
              <a:extLst>
                <a:ext uri="{FF2B5EF4-FFF2-40B4-BE49-F238E27FC236}">
                  <a16:creationId xmlns:a16="http://schemas.microsoft.com/office/drawing/2014/main" id="{61969A89-36CB-64E3-5059-26BB98B84E9E}"/>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6" name="グループ化 5">
              <a:extLst>
                <a:ext uri="{FF2B5EF4-FFF2-40B4-BE49-F238E27FC236}">
                  <a16:creationId xmlns:a16="http://schemas.microsoft.com/office/drawing/2014/main" id="{D37317AB-238A-E784-F87A-704A24351A21}"/>
                </a:ext>
              </a:extLst>
            </p:cNvPr>
            <p:cNvGrpSpPr/>
            <p:nvPr/>
          </p:nvGrpSpPr>
          <p:grpSpPr>
            <a:xfrm>
              <a:off x="834153" y="5290484"/>
              <a:ext cx="1153654" cy="754003"/>
              <a:chOff x="732430" y="6412374"/>
              <a:chExt cx="1153654" cy="754003"/>
            </a:xfrm>
          </p:grpSpPr>
          <p:sp>
            <p:nvSpPr>
              <p:cNvPr id="8" name="Google Shape;364;p22">
                <a:extLst>
                  <a:ext uri="{FF2B5EF4-FFF2-40B4-BE49-F238E27FC236}">
                    <a16:creationId xmlns:a16="http://schemas.microsoft.com/office/drawing/2014/main" id="{F91D9E86-1DA9-8534-2B4B-146791575B58}"/>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 altLang="en-US" spc="-150" dirty="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10" name="グラフィックス 9">
                <a:extLst>
                  <a:ext uri="{FF2B5EF4-FFF2-40B4-BE49-F238E27FC236}">
                    <a16:creationId xmlns:a16="http://schemas.microsoft.com/office/drawing/2014/main" id="{03812D19-055F-213B-B3E9-3593E2E337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80999" y="6412374"/>
                <a:ext cx="279180" cy="453668"/>
              </a:xfrm>
              <a:prstGeom prst="rect">
                <a:avLst/>
              </a:prstGeom>
            </p:spPr>
          </p:pic>
        </p:grpSp>
      </p:grpSp>
      <p:grpSp>
        <p:nvGrpSpPr>
          <p:cNvPr id="32" name="グループ化 31">
            <a:extLst>
              <a:ext uri="{FF2B5EF4-FFF2-40B4-BE49-F238E27FC236}">
                <a16:creationId xmlns:a16="http://schemas.microsoft.com/office/drawing/2014/main" id="{49AB73E1-24F8-5B06-7A95-B5375A73911F}"/>
              </a:ext>
            </a:extLst>
          </p:cNvPr>
          <p:cNvGrpSpPr/>
          <p:nvPr/>
        </p:nvGrpSpPr>
        <p:grpSpPr>
          <a:xfrm>
            <a:off x="4322722" y="8382574"/>
            <a:ext cx="742730" cy="770183"/>
            <a:chOff x="2154378" y="6231766"/>
            <a:chExt cx="742730" cy="770183"/>
          </a:xfrm>
        </p:grpSpPr>
        <p:sp>
          <p:nvSpPr>
            <p:cNvPr id="33" name="Google Shape;353;p22">
              <a:extLst>
                <a:ext uri="{FF2B5EF4-FFF2-40B4-BE49-F238E27FC236}">
                  <a16:creationId xmlns:a16="http://schemas.microsoft.com/office/drawing/2014/main" id="{72D7F914-1133-AEE9-EABA-828AF1935D42}"/>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35" name="Google Shape;353;p22">
              <a:extLst>
                <a:ext uri="{FF2B5EF4-FFF2-40B4-BE49-F238E27FC236}">
                  <a16:creationId xmlns:a16="http://schemas.microsoft.com/office/drawing/2014/main" id="{1F450CC2-0805-1348-F98E-04D670EE3B5C}"/>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grpSp>
        <p:nvGrpSpPr>
          <p:cNvPr id="59" name="グループ化 58">
            <a:extLst>
              <a:ext uri="{FF2B5EF4-FFF2-40B4-BE49-F238E27FC236}">
                <a16:creationId xmlns:a16="http://schemas.microsoft.com/office/drawing/2014/main" id="{EDD3C566-2253-B3E5-B3F7-89D2DDF8ABAA}"/>
              </a:ext>
            </a:extLst>
          </p:cNvPr>
          <p:cNvGrpSpPr/>
          <p:nvPr/>
        </p:nvGrpSpPr>
        <p:grpSpPr>
          <a:xfrm>
            <a:off x="2783057" y="7503299"/>
            <a:ext cx="742730" cy="770183"/>
            <a:chOff x="2154378" y="6231766"/>
            <a:chExt cx="742730" cy="770183"/>
          </a:xfrm>
        </p:grpSpPr>
        <p:sp>
          <p:nvSpPr>
            <p:cNvPr id="60" name="Google Shape;353;p22">
              <a:extLst>
                <a:ext uri="{FF2B5EF4-FFF2-40B4-BE49-F238E27FC236}">
                  <a16:creationId xmlns:a16="http://schemas.microsoft.com/office/drawing/2014/main" id="{49ACB053-A68A-42DE-E222-07F8B7D15DA6}"/>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61" name="Google Shape;353;p22">
              <a:extLst>
                <a:ext uri="{FF2B5EF4-FFF2-40B4-BE49-F238E27FC236}">
                  <a16:creationId xmlns:a16="http://schemas.microsoft.com/office/drawing/2014/main" id="{5BB7CF36-714F-C51C-280E-BC42BD2E477E}"/>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3897EC09-E40C-2E27-22AF-5BBE557DE38B}"/>
              </a:ext>
            </a:extLst>
          </p:cNvPr>
          <p:cNvGrpSpPr/>
          <p:nvPr/>
        </p:nvGrpSpPr>
        <p:grpSpPr>
          <a:xfrm>
            <a:off x="1125733" y="3577644"/>
            <a:ext cx="2663659" cy="3929771"/>
            <a:chOff x="821655" y="3310811"/>
            <a:chExt cx="3111201" cy="4590043"/>
          </a:xfrm>
        </p:grpSpPr>
        <p:pic>
          <p:nvPicPr>
            <p:cNvPr id="14" name="図 13">
              <a:extLst>
                <a:ext uri="{FF2B5EF4-FFF2-40B4-BE49-F238E27FC236}">
                  <a16:creationId xmlns:a16="http://schemas.microsoft.com/office/drawing/2014/main" id="{7699BB79-922B-4479-A180-09CF18A62D1A}"/>
                </a:ext>
              </a:extLst>
            </p:cNvPr>
            <p:cNvPicPr>
              <a:picLocks noChangeAspect="1"/>
            </p:cNvPicPr>
            <p:nvPr/>
          </p:nvPicPr>
          <p:blipFill>
            <a:blip r:embed="rId3"/>
            <a:stretch>
              <a:fillRect/>
            </a:stretch>
          </p:blipFill>
          <p:spPr>
            <a:xfrm>
              <a:off x="840313" y="3310811"/>
              <a:ext cx="3085770" cy="4486078"/>
            </a:xfrm>
            <a:prstGeom prst="rect">
              <a:avLst/>
            </a:prstGeom>
          </p:spPr>
        </p:pic>
        <p:sp>
          <p:nvSpPr>
            <p:cNvPr id="20" name="正方形/長方形 19">
              <a:extLst>
                <a:ext uri="{FF2B5EF4-FFF2-40B4-BE49-F238E27FC236}">
                  <a16:creationId xmlns:a16="http://schemas.microsoft.com/office/drawing/2014/main" id="{C01C7DFF-9672-9C8A-65E9-C8B00B777C46}"/>
                </a:ext>
              </a:extLst>
            </p:cNvPr>
            <p:cNvSpPr/>
            <p:nvPr/>
          </p:nvSpPr>
          <p:spPr>
            <a:xfrm>
              <a:off x="849914" y="3314835"/>
              <a:ext cx="3054394" cy="4586019"/>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Google Shape;359;p22">
              <a:extLst>
                <a:ext uri="{FF2B5EF4-FFF2-40B4-BE49-F238E27FC236}">
                  <a16:creationId xmlns:a16="http://schemas.microsoft.com/office/drawing/2014/main" id="{FB2168F3-5145-4B10-A903-FE8A95ED5FB3}"/>
                </a:ext>
              </a:extLst>
            </p:cNvPr>
            <p:cNvSpPr/>
            <p:nvPr/>
          </p:nvSpPr>
          <p:spPr>
            <a:xfrm>
              <a:off x="821655" y="4142900"/>
              <a:ext cx="3111201" cy="529892"/>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sp>
        <p:nvSpPr>
          <p:cNvPr id="326" name="正方形/長方形 325">
            <a:extLst>
              <a:ext uri="{FF2B5EF4-FFF2-40B4-BE49-F238E27FC236}">
                <a16:creationId xmlns:a16="http://schemas.microsoft.com/office/drawing/2014/main" id="{B345FCA8-602F-4AEF-72C7-E4C908BC6B3F}"/>
              </a:ext>
            </a:extLst>
          </p:cNvPr>
          <p:cNvSpPr/>
          <p:nvPr/>
        </p:nvSpPr>
        <p:spPr>
          <a:xfrm>
            <a:off x="611999" y="3021469"/>
            <a:ext cx="7037155" cy="742632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9" name="Google Shape;125;p14">
            <a:extLst>
              <a:ext uri="{FF2B5EF4-FFF2-40B4-BE49-F238E27FC236}">
                <a16:creationId xmlns:a16="http://schemas.microsoft.com/office/drawing/2014/main" id="{B77EF282-436D-04E6-AC20-7B2D09D06C4D}"/>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spc="80" dirty="0">
                <a:solidFill>
                  <a:schemeClr val="tx1"/>
                </a:solidFill>
                <a:latin typeface="Yu Gothic Medium" panose="020B0400000000000000" pitchFamily="34" charset="-128"/>
                <a:ea typeface="Yu Gothic Medium" panose="020B0400000000000000" pitchFamily="34" charset="-128"/>
                <a:cs typeface="Meiryo"/>
                <a:sym typeface="Meiryo"/>
              </a:rPr>
              <a:t>連絡の中には保護者からの返信を求める連絡もあります。連絡一覧に「要返信」と赤いマークがついている連絡は内容を確認の上、送信を投稿しましょう。</a:t>
            </a:r>
          </a:p>
        </p:txBody>
      </p:sp>
      <p:sp>
        <p:nvSpPr>
          <p:cNvPr id="3" name="Google Shape;6;p1">
            <a:extLst>
              <a:ext uri="{FF2B5EF4-FFF2-40B4-BE49-F238E27FC236}">
                <a16:creationId xmlns:a16="http://schemas.microsoft.com/office/drawing/2014/main" id="{FEF90149-1500-509F-EE88-10396FC051BB}"/>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11</a:t>
            </a:fld>
            <a:endParaRPr lang="ja" altLang="en-US" sz="1200"/>
          </a:p>
        </p:txBody>
      </p:sp>
      <p:sp>
        <p:nvSpPr>
          <p:cNvPr id="44" name="Google Shape;27;p4">
            <a:extLst>
              <a:ext uri="{FF2B5EF4-FFF2-40B4-BE49-F238E27FC236}">
                <a16:creationId xmlns:a16="http://schemas.microsoft.com/office/drawing/2014/main" id="{BBD23918-07ED-4C50-A730-9F549417CBB2}"/>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None/>
            </a:pPr>
            <a:r>
              <a:rPr lang="ja-JP" altLang="en-US" b="0" dirty="0">
                <a:latin typeface="Yu Gothic Medium" panose="020B0400000000000000" pitchFamily="34" charset="-128"/>
                <a:ea typeface="Yu Gothic Medium" panose="020B0400000000000000" pitchFamily="34" charset="-128"/>
              </a:rPr>
              <a:t>連絡帳で一斉連絡を受け取る</a:t>
            </a:r>
            <a:endParaRPr lang="en-US" altLang="ja-JP" b="0" dirty="0">
              <a:latin typeface="Yu Gothic Medium" panose="020B0400000000000000" pitchFamily="34" charset="-128"/>
              <a:ea typeface="Yu Gothic Medium" panose="020B0400000000000000" pitchFamily="34" charset="-128"/>
            </a:endParaRPr>
          </a:p>
          <a:p>
            <a:pPr marL="68586" indent="0">
              <a:buFont typeface="Meiryo"/>
              <a:buNone/>
            </a:pPr>
            <a:r>
              <a:rPr lang="ja-JP" altLang="en-US" sz="2000" b="0" dirty="0">
                <a:latin typeface="Yu Gothic Medium" panose="020B0400000000000000" pitchFamily="34" charset="-128"/>
                <a:ea typeface="Yu Gothic Medium" panose="020B0400000000000000" pitchFamily="34" charset="-128"/>
              </a:rPr>
              <a:t>ーアンケートー</a:t>
            </a:r>
          </a:p>
        </p:txBody>
      </p:sp>
      <p:sp>
        <p:nvSpPr>
          <p:cNvPr id="46" name="Google Shape;350;p22">
            <a:extLst>
              <a:ext uri="{FF2B5EF4-FFF2-40B4-BE49-F238E27FC236}">
                <a16:creationId xmlns:a16="http://schemas.microsoft.com/office/drawing/2014/main" id="{C622B3F2-3E79-4F58-AA25-0281C41A0551}"/>
              </a:ext>
            </a:extLst>
          </p:cNvPr>
          <p:cNvSpPr/>
          <p:nvPr/>
        </p:nvSpPr>
        <p:spPr>
          <a:xfrm rot="10800000" flipH="1">
            <a:off x="6746609" y="799355"/>
            <a:ext cx="255600" cy="229500"/>
          </a:xfrm>
          <a:prstGeom prst="rightArrow">
            <a:avLst>
              <a:gd name="adj1" fmla="val 50000"/>
              <a:gd name="adj2" fmla="val 50000"/>
            </a:avLst>
          </a:prstGeom>
          <a:solidFill>
            <a:srgbClr val="ECB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グループ化 48">
            <a:extLst>
              <a:ext uri="{FF2B5EF4-FFF2-40B4-BE49-F238E27FC236}">
                <a16:creationId xmlns:a16="http://schemas.microsoft.com/office/drawing/2014/main" id="{AE3D1EBC-3FC1-4081-EC6D-9CED513CE698}"/>
              </a:ext>
            </a:extLst>
          </p:cNvPr>
          <p:cNvGrpSpPr/>
          <p:nvPr/>
        </p:nvGrpSpPr>
        <p:grpSpPr>
          <a:xfrm>
            <a:off x="3070069" y="4516872"/>
            <a:ext cx="1153654" cy="1075169"/>
            <a:chOff x="834153" y="5055193"/>
            <a:chExt cx="1153654" cy="1075169"/>
          </a:xfrm>
        </p:grpSpPr>
        <p:sp>
          <p:nvSpPr>
            <p:cNvPr id="50" name="フリーフォーム 49">
              <a:extLst>
                <a:ext uri="{FF2B5EF4-FFF2-40B4-BE49-F238E27FC236}">
                  <a16:creationId xmlns:a16="http://schemas.microsoft.com/office/drawing/2014/main" id="{FFAE406C-099E-EBD4-15B8-DFD6B68E4D97}"/>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1" name="グループ化 50">
              <a:extLst>
                <a:ext uri="{FF2B5EF4-FFF2-40B4-BE49-F238E27FC236}">
                  <a16:creationId xmlns:a16="http://schemas.microsoft.com/office/drawing/2014/main" id="{C87CA454-7B49-817C-F757-CD19D2A52014}"/>
                </a:ext>
              </a:extLst>
            </p:cNvPr>
            <p:cNvGrpSpPr/>
            <p:nvPr/>
          </p:nvGrpSpPr>
          <p:grpSpPr>
            <a:xfrm>
              <a:off x="834153" y="5290484"/>
              <a:ext cx="1153654" cy="754003"/>
              <a:chOff x="732430" y="6412374"/>
              <a:chExt cx="1153654" cy="754003"/>
            </a:xfrm>
          </p:grpSpPr>
          <p:sp>
            <p:nvSpPr>
              <p:cNvPr id="52" name="Google Shape;364;p22">
                <a:extLst>
                  <a:ext uri="{FF2B5EF4-FFF2-40B4-BE49-F238E27FC236}">
                    <a16:creationId xmlns:a16="http://schemas.microsoft.com/office/drawing/2014/main" id="{1DA910C6-448F-4D24-96E9-96B87E8C9EC5}"/>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rPr>
                  <a:t>クリック</a:t>
                </a:r>
              </a:p>
            </p:txBody>
          </p:sp>
          <p:pic>
            <p:nvPicPr>
              <p:cNvPr id="53" name="グラフィックス 52">
                <a:extLst>
                  <a:ext uri="{FF2B5EF4-FFF2-40B4-BE49-F238E27FC236}">
                    <a16:creationId xmlns:a16="http://schemas.microsoft.com/office/drawing/2014/main" id="{E8AD856C-1622-B389-B8B6-C3DE23491E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999" y="6412374"/>
                <a:ext cx="279180" cy="453668"/>
              </a:xfrm>
              <a:prstGeom prst="rect">
                <a:avLst/>
              </a:prstGeom>
            </p:spPr>
          </p:pic>
        </p:grpSp>
      </p:grpSp>
      <p:grpSp>
        <p:nvGrpSpPr>
          <p:cNvPr id="23" name="グループ化 22">
            <a:extLst>
              <a:ext uri="{FF2B5EF4-FFF2-40B4-BE49-F238E27FC236}">
                <a16:creationId xmlns:a16="http://schemas.microsoft.com/office/drawing/2014/main" id="{7FE55434-3E90-04A0-32B7-E6D9CA83AF74}"/>
              </a:ext>
            </a:extLst>
          </p:cNvPr>
          <p:cNvGrpSpPr/>
          <p:nvPr/>
        </p:nvGrpSpPr>
        <p:grpSpPr>
          <a:xfrm>
            <a:off x="4399186" y="4529971"/>
            <a:ext cx="2704681" cy="5171182"/>
            <a:chOff x="4126516" y="4181618"/>
            <a:chExt cx="3192193" cy="6103274"/>
          </a:xfrm>
        </p:grpSpPr>
        <p:pic>
          <p:nvPicPr>
            <p:cNvPr id="16" name="図 15">
              <a:extLst>
                <a:ext uri="{FF2B5EF4-FFF2-40B4-BE49-F238E27FC236}">
                  <a16:creationId xmlns:a16="http://schemas.microsoft.com/office/drawing/2014/main" id="{7A94D875-1DC7-4250-A51A-5A3E6C91E481}"/>
                </a:ext>
              </a:extLst>
            </p:cNvPr>
            <p:cNvPicPr>
              <a:picLocks noChangeAspect="1"/>
            </p:cNvPicPr>
            <p:nvPr/>
          </p:nvPicPr>
          <p:blipFill>
            <a:blip r:embed="rId6"/>
            <a:stretch>
              <a:fillRect/>
            </a:stretch>
          </p:blipFill>
          <p:spPr>
            <a:xfrm>
              <a:off x="4126516" y="4181618"/>
              <a:ext cx="3192193" cy="5799150"/>
            </a:xfrm>
            <a:prstGeom prst="rect">
              <a:avLst/>
            </a:prstGeom>
          </p:spPr>
        </p:pic>
        <p:sp>
          <p:nvSpPr>
            <p:cNvPr id="55" name="Google Shape;359;p22">
              <a:extLst>
                <a:ext uri="{FF2B5EF4-FFF2-40B4-BE49-F238E27FC236}">
                  <a16:creationId xmlns:a16="http://schemas.microsoft.com/office/drawing/2014/main" id="{ADD36A4F-B7FF-4554-8029-847861F3C987}"/>
                </a:ext>
              </a:extLst>
            </p:cNvPr>
            <p:cNvSpPr/>
            <p:nvPr/>
          </p:nvSpPr>
          <p:spPr>
            <a:xfrm>
              <a:off x="4173328" y="6497456"/>
              <a:ext cx="3101690" cy="1125066"/>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56" name="Google Shape;359;p22">
              <a:extLst>
                <a:ext uri="{FF2B5EF4-FFF2-40B4-BE49-F238E27FC236}">
                  <a16:creationId xmlns:a16="http://schemas.microsoft.com/office/drawing/2014/main" id="{C124DA11-1C0A-4324-8E3E-70520B45AFAF}"/>
                </a:ext>
              </a:extLst>
            </p:cNvPr>
            <p:cNvSpPr/>
            <p:nvPr/>
          </p:nvSpPr>
          <p:spPr>
            <a:xfrm>
              <a:off x="4680642" y="9563625"/>
              <a:ext cx="2065967" cy="453142"/>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21" name="正方形/長方形 20">
              <a:extLst>
                <a:ext uri="{FF2B5EF4-FFF2-40B4-BE49-F238E27FC236}">
                  <a16:creationId xmlns:a16="http://schemas.microsoft.com/office/drawing/2014/main" id="{1FBD1DC5-DD3E-C244-AA85-AD1BC65D27DA}"/>
                </a:ext>
              </a:extLst>
            </p:cNvPr>
            <p:cNvSpPr/>
            <p:nvPr/>
          </p:nvSpPr>
          <p:spPr>
            <a:xfrm>
              <a:off x="4126516" y="4181618"/>
              <a:ext cx="3192192" cy="6103274"/>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BFBB5608-6A57-B2F9-09BE-1C1DC828396E}"/>
              </a:ext>
            </a:extLst>
          </p:cNvPr>
          <p:cNvGrpSpPr/>
          <p:nvPr/>
        </p:nvGrpSpPr>
        <p:grpSpPr>
          <a:xfrm>
            <a:off x="6198940" y="6907795"/>
            <a:ext cx="1153654" cy="1075169"/>
            <a:chOff x="834153" y="5055193"/>
            <a:chExt cx="1153654" cy="1075169"/>
          </a:xfrm>
        </p:grpSpPr>
        <p:sp>
          <p:nvSpPr>
            <p:cNvPr id="5" name="フリーフォーム 4">
              <a:extLst>
                <a:ext uri="{FF2B5EF4-FFF2-40B4-BE49-F238E27FC236}">
                  <a16:creationId xmlns:a16="http://schemas.microsoft.com/office/drawing/2014/main" id="{61969A89-36CB-64E3-5059-26BB98B84E9E}"/>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6" name="グループ化 5">
              <a:extLst>
                <a:ext uri="{FF2B5EF4-FFF2-40B4-BE49-F238E27FC236}">
                  <a16:creationId xmlns:a16="http://schemas.microsoft.com/office/drawing/2014/main" id="{D37317AB-238A-E784-F87A-704A24351A21}"/>
                </a:ext>
              </a:extLst>
            </p:cNvPr>
            <p:cNvGrpSpPr/>
            <p:nvPr/>
          </p:nvGrpSpPr>
          <p:grpSpPr>
            <a:xfrm>
              <a:off x="834153" y="5290484"/>
              <a:ext cx="1153654" cy="754003"/>
              <a:chOff x="732430" y="6412374"/>
              <a:chExt cx="1153654" cy="754003"/>
            </a:xfrm>
          </p:grpSpPr>
          <p:sp>
            <p:nvSpPr>
              <p:cNvPr id="8" name="Google Shape;364;p22">
                <a:extLst>
                  <a:ext uri="{FF2B5EF4-FFF2-40B4-BE49-F238E27FC236}">
                    <a16:creationId xmlns:a16="http://schemas.microsoft.com/office/drawing/2014/main" id="{F91D9E86-1DA9-8534-2B4B-146791575B58}"/>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 altLang="en-US" spc="-150" dirty="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10" name="グラフィックス 9">
                <a:extLst>
                  <a:ext uri="{FF2B5EF4-FFF2-40B4-BE49-F238E27FC236}">
                    <a16:creationId xmlns:a16="http://schemas.microsoft.com/office/drawing/2014/main" id="{03812D19-055F-213B-B3E9-3593E2E337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999" y="6412374"/>
                <a:ext cx="279180" cy="453668"/>
              </a:xfrm>
              <a:prstGeom prst="rect">
                <a:avLst/>
              </a:prstGeom>
            </p:spPr>
          </p:pic>
        </p:grpSp>
      </p:grpSp>
      <p:grpSp>
        <p:nvGrpSpPr>
          <p:cNvPr id="58" name="グループ化 57">
            <a:extLst>
              <a:ext uri="{FF2B5EF4-FFF2-40B4-BE49-F238E27FC236}">
                <a16:creationId xmlns:a16="http://schemas.microsoft.com/office/drawing/2014/main" id="{8376ACD9-20BF-4217-A8ED-DEA6CB15FB25}"/>
              </a:ext>
            </a:extLst>
          </p:cNvPr>
          <p:cNvGrpSpPr/>
          <p:nvPr/>
        </p:nvGrpSpPr>
        <p:grpSpPr>
          <a:xfrm>
            <a:off x="6198940" y="9098277"/>
            <a:ext cx="1153654" cy="1075169"/>
            <a:chOff x="834153" y="5055193"/>
            <a:chExt cx="1153654" cy="1075169"/>
          </a:xfrm>
        </p:grpSpPr>
        <p:sp>
          <p:nvSpPr>
            <p:cNvPr id="62" name="フリーフォーム 4">
              <a:extLst>
                <a:ext uri="{FF2B5EF4-FFF2-40B4-BE49-F238E27FC236}">
                  <a16:creationId xmlns:a16="http://schemas.microsoft.com/office/drawing/2014/main" id="{53CEEEA1-BD92-4EFC-9658-82E793B1F20F}"/>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63" name="グループ化 62">
              <a:extLst>
                <a:ext uri="{FF2B5EF4-FFF2-40B4-BE49-F238E27FC236}">
                  <a16:creationId xmlns:a16="http://schemas.microsoft.com/office/drawing/2014/main" id="{11E25A23-78B7-44A8-A70E-C204A6D19EFE}"/>
                </a:ext>
              </a:extLst>
            </p:cNvPr>
            <p:cNvGrpSpPr/>
            <p:nvPr/>
          </p:nvGrpSpPr>
          <p:grpSpPr>
            <a:xfrm>
              <a:off x="834153" y="5290484"/>
              <a:ext cx="1153654" cy="754003"/>
              <a:chOff x="732430" y="6412374"/>
              <a:chExt cx="1153654" cy="754003"/>
            </a:xfrm>
          </p:grpSpPr>
          <p:sp>
            <p:nvSpPr>
              <p:cNvPr id="64" name="Google Shape;364;p22">
                <a:extLst>
                  <a:ext uri="{FF2B5EF4-FFF2-40B4-BE49-F238E27FC236}">
                    <a16:creationId xmlns:a16="http://schemas.microsoft.com/office/drawing/2014/main" id="{8C26EE6A-E1D1-4528-B0C2-78D444F33BE3}"/>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 altLang="en-US" spc="-150" dirty="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65" name="グラフィックス 64">
                <a:extLst>
                  <a:ext uri="{FF2B5EF4-FFF2-40B4-BE49-F238E27FC236}">
                    <a16:creationId xmlns:a16="http://schemas.microsoft.com/office/drawing/2014/main" id="{4FD5AA33-F04C-490E-A599-94AE0B1C5E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999" y="6412374"/>
                <a:ext cx="279180" cy="453668"/>
              </a:xfrm>
              <a:prstGeom prst="rect">
                <a:avLst/>
              </a:prstGeom>
            </p:spPr>
          </p:pic>
        </p:grpSp>
      </p:grpSp>
      <p:grpSp>
        <p:nvGrpSpPr>
          <p:cNvPr id="36" name="グループ化 35">
            <a:extLst>
              <a:ext uri="{FF2B5EF4-FFF2-40B4-BE49-F238E27FC236}">
                <a16:creationId xmlns:a16="http://schemas.microsoft.com/office/drawing/2014/main" id="{1BCF14A6-1A86-D0CD-9FCF-3633773CF5D4}"/>
              </a:ext>
            </a:extLst>
          </p:cNvPr>
          <p:cNvGrpSpPr/>
          <p:nvPr/>
        </p:nvGrpSpPr>
        <p:grpSpPr>
          <a:xfrm>
            <a:off x="3079280" y="7667708"/>
            <a:ext cx="742730" cy="770183"/>
            <a:chOff x="2154378" y="6231766"/>
            <a:chExt cx="742730" cy="770183"/>
          </a:xfrm>
        </p:grpSpPr>
        <p:sp>
          <p:nvSpPr>
            <p:cNvPr id="37" name="Google Shape;353;p22">
              <a:extLst>
                <a:ext uri="{FF2B5EF4-FFF2-40B4-BE49-F238E27FC236}">
                  <a16:creationId xmlns:a16="http://schemas.microsoft.com/office/drawing/2014/main" id="{5D5E22ED-B1D8-BAE0-6588-8AD0C522B0EA}"/>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39" name="Google Shape;353;p22">
              <a:extLst>
                <a:ext uri="{FF2B5EF4-FFF2-40B4-BE49-F238E27FC236}">
                  <a16:creationId xmlns:a16="http://schemas.microsoft.com/office/drawing/2014/main" id="{D624A109-7AA2-74BD-C0DF-F10DC27DAE72}"/>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grpSp>
        <p:nvGrpSpPr>
          <p:cNvPr id="2" name="グループ化 1">
            <a:extLst>
              <a:ext uri="{FF2B5EF4-FFF2-40B4-BE49-F238E27FC236}">
                <a16:creationId xmlns:a16="http://schemas.microsoft.com/office/drawing/2014/main" id="{5FEBC5CA-D194-7D8A-3D34-3906547D8D45}"/>
              </a:ext>
            </a:extLst>
          </p:cNvPr>
          <p:cNvGrpSpPr/>
          <p:nvPr/>
        </p:nvGrpSpPr>
        <p:grpSpPr>
          <a:xfrm>
            <a:off x="5709920" y="228118"/>
            <a:ext cx="2271953" cy="992704"/>
            <a:chOff x="5709920" y="228118"/>
            <a:chExt cx="2271953" cy="992704"/>
          </a:xfrm>
        </p:grpSpPr>
        <p:pic>
          <p:nvPicPr>
            <p:cNvPr id="12" name="図 38">
              <a:extLst>
                <a:ext uri="{FF2B5EF4-FFF2-40B4-BE49-F238E27FC236}">
                  <a16:creationId xmlns:a16="http://schemas.microsoft.com/office/drawing/2014/main" id="{6FD892D6-F8C7-93B0-F744-910706001A5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011989" y="241806"/>
              <a:ext cx="969884" cy="969884"/>
            </a:xfrm>
            <a:prstGeom prst="rect">
              <a:avLst/>
            </a:prstGeom>
          </p:spPr>
        </p:pic>
        <p:pic>
          <p:nvPicPr>
            <p:cNvPr id="13" name="図 44">
              <a:extLst>
                <a:ext uri="{FF2B5EF4-FFF2-40B4-BE49-F238E27FC236}">
                  <a16:creationId xmlns:a16="http://schemas.microsoft.com/office/drawing/2014/main" id="{734C7063-FE43-7B11-90B0-41F93452313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709920" y="228118"/>
              <a:ext cx="992704" cy="992704"/>
            </a:xfrm>
            <a:prstGeom prst="rect">
              <a:avLst/>
            </a:prstGeom>
          </p:spPr>
        </p:pic>
        <p:grpSp>
          <p:nvGrpSpPr>
            <p:cNvPr id="15" name="グループ化 14">
              <a:extLst>
                <a:ext uri="{FF2B5EF4-FFF2-40B4-BE49-F238E27FC236}">
                  <a16:creationId xmlns:a16="http://schemas.microsoft.com/office/drawing/2014/main" id="{3196CDA6-FE17-F0E8-0E95-EDE22889F2D9}"/>
                </a:ext>
              </a:extLst>
            </p:cNvPr>
            <p:cNvGrpSpPr/>
            <p:nvPr/>
          </p:nvGrpSpPr>
          <p:grpSpPr>
            <a:xfrm>
              <a:off x="6712404" y="525003"/>
              <a:ext cx="289805" cy="503852"/>
              <a:chOff x="6831373" y="595183"/>
              <a:chExt cx="289805" cy="503852"/>
            </a:xfrm>
          </p:grpSpPr>
          <p:sp>
            <p:nvSpPr>
              <p:cNvPr id="17" name="Google Shape;350;p22">
                <a:extLst>
                  <a:ext uri="{FF2B5EF4-FFF2-40B4-BE49-F238E27FC236}">
                    <a16:creationId xmlns:a16="http://schemas.microsoft.com/office/drawing/2014/main" id="{FD2BE9BD-426E-D1F1-EBAE-DE59F8AAB645}"/>
                  </a:ext>
                </a:extLst>
              </p:cNvPr>
              <p:cNvSpPr/>
              <p:nvPr/>
            </p:nvSpPr>
            <p:spPr>
              <a:xfrm flipH="1">
                <a:off x="6831373" y="595183"/>
                <a:ext cx="255600" cy="229500"/>
              </a:xfrm>
              <a:prstGeom prst="rightArrow">
                <a:avLst>
                  <a:gd name="adj1" fmla="val 50000"/>
                  <a:gd name="adj2" fmla="val 50000"/>
                </a:avLst>
              </a:prstGeom>
              <a:solidFill>
                <a:srgbClr val="0B3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0;p22">
                <a:extLst>
                  <a:ext uri="{FF2B5EF4-FFF2-40B4-BE49-F238E27FC236}">
                    <a16:creationId xmlns:a16="http://schemas.microsoft.com/office/drawing/2014/main" id="{7FAE6E51-DE23-1318-DC73-2301976FA71D}"/>
                  </a:ext>
                </a:extLst>
              </p:cNvPr>
              <p:cNvSpPr/>
              <p:nvPr/>
            </p:nvSpPr>
            <p:spPr>
              <a:xfrm rot="10800000" flipH="1">
                <a:off x="6865578" y="869535"/>
                <a:ext cx="255600" cy="229500"/>
              </a:xfrm>
              <a:prstGeom prst="rightArrow">
                <a:avLst>
                  <a:gd name="adj1" fmla="val 50000"/>
                  <a:gd name="adj2" fmla="val 50000"/>
                </a:avLst>
              </a:prstGeom>
              <a:solidFill>
                <a:srgbClr val="ECB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9319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23"/>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155487" y="3577880"/>
            <a:ext cx="599371" cy="3989240"/>
          </a:xfrm>
          <a:prstGeom prst="rect">
            <a:avLst/>
          </a:prstGeom>
          <a:noFill/>
          <a:ln w="9525" cap="flat" cmpd="sng">
            <a:noFill/>
            <a:prstDash val="solid"/>
            <a:round/>
            <a:headEnd type="none" w="sm" len="sm"/>
            <a:tailEnd type="none" w="sm" len="sm"/>
          </a:ln>
        </p:spPr>
      </p:pic>
      <p:grpSp>
        <p:nvGrpSpPr>
          <p:cNvPr id="16" name="グループ化 15">
            <a:extLst>
              <a:ext uri="{FF2B5EF4-FFF2-40B4-BE49-F238E27FC236}">
                <a16:creationId xmlns:a16="http://schemas.microsoft.com/office/drawing/2014/main" id="{1EAC49D6-C4FF-9316-69D6-847C65DDC1EE}"/>
              </a:ext>
            </a:extLst>
          </p:cNvPr>
          <p:cNvGrpSpPr/>
          <p:nvPr/>
        </p:nvGrpSpPr>
        <p:grpSpPr>
          <a:xfrm>
            <a:off x="1736404" y="3577880"/>
            <a:ext cx="1868825" cy="3989240"/>
            <a:chOff x="1126625" y="2847924"/>
            <a:chExt cx="1593396" cy="3401303"/>
          </a:xfrm>
        </p:grpSpPr>
        <p:pic>
          <p:nvPicPr>
            <p:cNvPr id="15" name="Google Shape;371;p23">
              <a:extLst>
                <a:ext uri="{FF2B5EF4-FFF2-40B4-BE49-F238E27FC236}">
                  <a16:creationId xmlns:a16="http://schemas.microsoft.com/office/drawing/2014/main" id="{82D3205A-3042-AC0C-DA58-BF80AF180440}"/>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1126625" y="2847924"/>
              <a:ext cx="1593396" cy="3401303"/>
            </a:xfrm>
            <a:prstGeom prst="rect">
              <a:avLst/>
            </a:prstGeom>
            <a:noFill/>
            <a:ln w="9525" cap="flat" cmpd="sng">
              <a:noFill/>
              <a:prstDash val="solid"/>
              <a:round/>
              <a:headEnd type="none" w="sm" len="sm"/>
              <a:tailEnd type="none" w="sm" len="sm"/>
            </a:ln>
          </p:spPr>
        </p:pic>
        <p:sp>
          <p:nvSpPr>
            <p:cNvPr id="376" name="Google Shape;376;p23"/>
            <p:cNvSpPr/>
            <p:nvPr/>
          </p:nvSpPr>
          <p:spPr>
            <a:xfrm>
              <a:off x="1178257" y="3893202"/>
              <a:ext cx="830520" cy="360180"/>
            </a:xfrm>
            <a:prstGeom prst="rect">
              <a:avLst/>
            </a:prstGeom>
            <a:solidFill>
              <a:srgbClr val="DADFE6"/>
            </a:solidFill>
            <a:ln>
              <a:noFill/>
            </a:ln>
          </p:spPr>
          <p:txBody>
            <a:bodyPr spcFirstLastPara="1" wrap="square" lIns="82283" tIns="82283" rIns="82283" bIns="82283" anchor="ctr" anchorCtr="0">
              <a:noAutofit/>
            </a:bodyPr>
            <a:lstStyle/>
            <a:p>
              <a:endParaRPr sz="1260"/>
            </a:p>
          </p:txBody>
        </p:sp>
      </p:grpSp>
      <p:pic>
        <p:nvPicPr>
          <p:cNvPr id="388" name="Google Shape;388;p23"/>
          <p:cNvPicPr preferRelativeResize="0"/>
          <p:nvPr/>
        </p:nvPicPr>
        <p:blipFill rotWithShape="1">
          <a:blip r:embed="rId5" cstate="hqprint">
            <a:alphaModFix/>
            <a:extLst>
              <a:ext uri="{28A0092B-C50C-407E-A947-70E740481C1C}">
                <a14:useLocalDpi xmlns:a14="http://schemas.microsoft.com/office/drawing/2010/main"/>
              </a:ext>
            </a:extLst>
          </a:blip>
          <a:srcRect r="2034"/>
          <a:stretch/>
        </p:blipFill>
        <p:spPr>
          <a:xfrm>
            <a:off x="1149524" y="3952047"/>
            <a:ext cx="587986" cy="3615074"/>
          </a:xfrm>
          <a:prstGeom prst="rect">
            <a:avLst/>
          </a:prstGeom>
          <a:noFill/>
          <a:ln>
            <a:noFill/>
          </a:ln>
        </p:spPr>
      </p:pic>
      <p:sp>
        <p:nvSpPr>
          <p:cNvPr id="20" name="正方形/長方形 19">
            <a:extLst>
              <a:ext uri="{FF2B5EF4-FFF2-40B4-BE49-F238E27FC236}">
                <a16:creationId xmlns:a16="http://schemas.microsoft.com/office/drawing/2014/main" id="{8B986BC2-C457-B89B-A41A-B65B7B9E85B8}"/>
              </a:ext>
            </a:extLst>
          </p:cNvPr>
          <p:cNvSpPr/>
          <p:nvPr/>
        </p:nvSpPr>
        <p:spPr>
          <a:xfrm>
            <a:off x="1149064" y="3577879"/>
            <a:ext cx="2456165" cy="3989238"/>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Google Shape;366;p22">
            <a:extLst>
              <a:ext uri="{FF2B5EF4-FFF2-40B4-BE49-F238E27FC236}">
                <a16:creationId xmlns:a16="http://schemas.microsoft.com/office/drawing/2014/main" id="{A62174B9-69B6-99E8-8FDD-C07CA4459C57}"/>
              </a:ext>
            </a:extLst>
          </p:cNvPr>
          <p:cNvSpPr/>
          <p:nvPr/>
        </p:nvSpPr>
        <p:spPr>
          <a:xfrm>
            <a:off x="1101896" y="5087817"/>
            <a:ext cx="684000" cy="547176"/>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11" name="正方形/長方形 10">
            <a:extLst>
              <a:ext uri="{FF2B5EF4-FFF2-40B4-BE49-F238E27FC236}">
                <a16:creationId xmlns:a16="http://schemas.microsoft.com/office/drawing/2014/main" id="{0B2CEDF4-D397-FCFA-4760-3EA6A03140C5}"/>
              </a:ext>
            </a:extLst>
          </p:cNvPr>
          <p:cNvSpPr/>
          <p:nvPr/>
        </p:nvSpPr>
        <p:spPr>
          <a:xfrm>
            <a:off x="611999" y="3021469"/>
            <a:ext cx="7037155" cy="742632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373" name="Google Shape;373;p23"/>
          <p:cNvPicPr preferRelativeResize="0"/>
          <p:nvPr/>
        </p:nvPicPr>
        <p:blipFill>
          <a:blip r:embed="rId6">
            <a:alphaModFix/>
          </a:blip>
          <a:stretch>
            <a:fillRect/>
          </a:stretch>
        </p:blipFill>
        <p:spPr>
          <a:xfrm>
            <a:off x="4186142" y="4849365"/>
            <a:ext cx="2581163" cy="2717752"/>
          </a:xfrm>
          <a:prstGeom prst="rect">
            <a:avLst/>
          </a:prstGeom>
          <a:noFill/>
          <a:ln w="9525" cap="flat" cmpd="sng">
            <a:solidFill>
              <a:srgbClr val="888888"/>
            </a:solidFill>
            <a:prstDash val="solid"/>
            <a:round/>
            <a:headEnd type="none" w="sm" len="sm"/>
            <a:tailEnd type="none" w="sm" len="sm"/>
          </a:ln>
        </p:spPr>
      </p:pic>
      <p:pic>
        <p:nvPicPr>
          <p:cNvPr id="374" name="Google Shape;374;p23"/>
          <p:cNvPicPr preferRelativeResize="0"/>
          <p:nvPr/>
        </p:nvPicPr>
        <p:blipFill>
          <a:blip r:embed="rId7">
            <a:alphaModFix/>
          </a:blip>
          <a:stretch>
            <a:fillRect/>
          </a:stretch>
        </p:blipFill>
        <p:spPr>
          <a:xfrm>
            <a:off x="4705015" y="6591540"/>
            <a:ext cx="2629927" cy="2717752"/>
          </a:xfrm>
          <a:prstGeom prst="rect">
            <a:avLst/>
          </a:prstGeom>
          <a:noFill/>
          <a:ln w="9525" cap="flat" cmpd="sng">
            <a:solidFill>
              <a:srgbClr val="888888"/>
            </a:solidFill>
            <a:prstDash val="solid"/>
            <a:round/>
            <a:headEnd type="none" w="sm" len="sm"/>
            <a:tailEnd type="none" w="sm" len="sm"/>
          </a:ln>
        </p:spPr>
      </p:pic>
      <p:sp>
        <p:nvSpPr>
          <p:cNvPr id="378" name="Google Shape;378;p23"/>
          <p:cNvSpPr txBox="1"/>
          <p:nvPr/>
        </p:nvSpPr>
        <p:spPr>
          <a:xfrm>
            <a:off x="800096" y="9620188"/>
            <a:ext cx="6640364" cy="738688"/>
          </a:xfrm>
          <a:prstGeom prst="rect">
            <a:avLst/>
          </a:prstGeom>
          <a:noFill/>
          <a:ln>
            <a:noFill/>
          </a:ln>
        </p:spPr>
        <p:txBody>
          <a:bodyPr spcFirstLastPara="1" wrap="square" lIns="82283" tIns="82283" rIns="82283" bIns="82283" anchor="t" anchorCtr="0">
            <a:noAutofit/>
          </a:bodyPr>
          <a:lstStyle/>
          <a:p>
            <a:pPr>
              <a:lnSpc>
                <a:spcPct val="130000"/>
              </a:lnSpc>
            </a:pPr>
            <a:r>
              <a:rPr lang="en-US" altLang="ja" dirty="0">
                <a:latin typeface="Yu Gothic Medium" panose="020B0400000000000000" pitchFamily="34" charset="-128"/>
                <a:ea typeface="Yu Gothic Medium" panose="020B0400000000000000" pitchFamily="34" charset="-128"/>
                <a:cs typeface="Meiryo"/>
                <a:sym typeface="Meiryo"/>
              </a:rPr>
              <a:t>※</a:t>
            </a:r>
            <a:r>
              <a:rPr lang="ja" altLang="en-US" dirty="0">
                <a:latin typeface="Yu Gothic Medium" panose="020B0400000000000000" pitchFamily="34" charset="-128"/>
                <a:ea typeface="Yu Gothic Medium" panose="020B0400000000000000" pitchFamily="34" charset="-128"/>
                <a:cs typeface="Meiryo"/>
                <a:sym typeface="Meiryo"/>
              </a:rPr>
              <a:t>スマートフォンの場合はチャンネルをクリックしタイムラインを表示した後</a:t>
            </a:r>
            <a:endParaRPr lang="en-US" altLang="ja" dirty="0">
              <a:latin typeface="Yu Gothic Medium" panose="020B0400000000000000" pitchFamily="34" charset="-128"/>
              <a:ea typeface="Yu Gothic Medium" panose="020B0400000000000000" pitchFamily="34" charset="-128"/>
              <a:cs typeface="Meiryo"/>
              <a:sym typeface="Meiryo"/>
            </a:endParaRPr>
          </a:p>
          <a:p>
            <a:pPr>
              <a:lnSpc>
                <a:spcPct val="130000"/>
              </a:lnSpc>
            </a:pPr>
            <a:r>
              <a:rPr lang="ja" altLang="en-US" dirty="0">
                <a:latin typeface="Yu Gothic Medium" panose="020B0400000000000000" pitchFamily="34" charset="-128"/>
                <a:ea typeface="Yu Gothic Medium" panose="020B0400000000000000" pitchFamily="34" charset="-128"/>
                <a:cs typeface="Meiryo"/>
                <a:sym typeface="Meiryo"/>
              </a:rPr>
              <a:t>　もう一度チャンネルをクリックすると所属するチャンネル一覧が表示されます。</a:t>
            </a:r>
            <a:endParaRPr dirty="0">
              <a:latin typeface="Yu Gothic Medium" panose="020B0400000000000000" pitchFamily="34" charset="-128"/>
              <a:ea typeface="Yu Gothic Medium" panose="020B0400000000000000" pitchFamily="34" charset="-128"/>
              <a:cs typeface="Meiryo"/>
              <a:sym typeface="Meiryo"/>
            </a:endParaRPr>
          </a:p>
        </p:txBody>
      </p:sp>
      <p:sp>
        <p:nvSpPr>
          <p:cNvPr id="2" name="Google Shape;27;p4">
            <a:extLst>
              <a:ext uri="{FF2B5EF4-FFF2-40B4-BE49-F238E27FC236}">
                <a16:creationId xmlns:a16="http://schemas.microsoft.com/office/drawing/2014/main" id="{22D3A78D-27B7-1C83-D16D-625EAA2A4231}"/>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a:latin typeface="Yu Gothic Medium" panose="020B0400000000000000" pitchFamily="34" charset="-128"/>
                <a:ea typeface="Yu Gothic Medium" panose="020B0400000000000000" pitchFamily="34" charset="-128"/>
              </a:rPr>
              <a:t>チャンネルで連絡を受け取る</a:t>
            </a:r>
          </a:p>
        </p:txBody>
      </p:sp>
      <p:sp>
        <p:nvSpPr>
          <p:cNvPr id="10" name="Google Shape;125;p14">
            <a:extLst>
              <a:ext uri="{FF2B5EF4-FFF2-40B4-BE49-F238E27FC236}">
                <a16:creationId xmlns:a16="http://schemas.microsoft.com/office/drawing/2014/main" id="{E940CF4D-64F7-A9C2-129C-32607331E5FF}"/>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a:solidFill>
                  <a:schemeClr val="dk1"/>
                </a:solidFill>
                <a:latin typeface="Yu Gothic Medium" panose="020B0400000000000000" pitchFamily="34" charset="-128"/>
                <a:ea typeface="Yu Gothic Medium" panose="020B0400000000000000" pitchFamily="34" charset="-128"/>
                <a:cs typeface="Meiryo"/>
                <a:sym typeface="Meiryo"/>
              </a:rPr>
              <a:t>タイムラインまたは児童生徒のクラスの「保護者」というチャンネル内にて、</a:t>
            </a:r>
            <a:endPar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endParaRPr>
          </a:p>
          <a:p>
            <a:pPr>
              <a:lnSpc>
                <a:spcPct val="120000"/>
              </a:lnSpc>
            </a:pPr>
            <a:r>
              <a:rPr lang="ja-JP" altLang="en-US" sz="1600">
                <a:solidFill>
                  <a:schemeClr val="dk1"/>
                </a:solidFill>
                <a:latin typeface="Yu Gothic Medium" panose="020B0400000000000000" pitchFamily="34" charset="-128"/>
                <a:ea typeface="Yu Gothic Medium" panose="020B0400000000000000" pitchFamily="34" charset="-128"/>
                <a:cs typeface="Meiryo"/>
                <a:sym typeface="Meiryo"/>
              </a:rPr>
              <a:t>担任の教職員から送られた連絡事項を確認できます。</a:t>
            </a:r>
            <a:endPar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sp>
        <p:nvSpPr>
          <p:cNvPr id="3" name="Google Shape;6;p1">
            <a:extLst>
              <a:ext uri="{FF2B5EF4-FFF2-40B4-BE49-F238E27FC236}">
                <a16:creationId xmlns:a16="http://schemas.microsoft.com/office/drawing/2014/main" id="{AEA64324-C540-38EC-A84C-6F943A54F933}"/>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12</a:t>
            </a:fld>
            <a:endParaRPr lang="ja" altLang="en-US" sz="1200"/>
          </a:p>
        </p:txBody>
      </p:sp>
      <p:grpSp>
        <p:nvGrpSpPr>
          <p:cNvPr id="19" name="グループ化 18">
            <a:extLst>
              <a:ext uri="{FF2B5EF4-FFF2-40B4-BE49-F238E27FC236}">
                <a16:creationId xmlns:a16="http://schemas.microsoft.com/office/drawing/2014/main" id="{8E1E5170-5F2B-4747-57DE-81648CEE93BF}"/>
              </a:ext>
            </a:extLst>
          </p:cNvPr>
          <p:cNvGrpSpPr/>
          <p:nvPr/>
        </p:nvGrpSpPr>
        <p:grpSpPr>
          <a:xfrm>
            <a:off x="355736" y="5449423"/>
            <a:ext cx="1153654" cy="1075169"/>
            <a:chOff x="834153" y="5062556"/>
            <a:chExt cx="1153654" cy="1075169"/>
          </a:xfrm>
        </p:grpSpPr>
        <p:sp>
          <p:nvSpPr>
            <p:cNvPr id="31" name="フリーフォーム 30">
              <a:extLst>
                <a:ext uri="{FF2B5EF4-FFF2-40B4-BE49-F238E27FC236}">
                  <a16:creationId xmlns:a16="http://schemas.microsoft.com/office/drawing/2014/main" id="{8BACAC60-B374-29C5-F1BA-D412108E084E}"/>
                </a:ext>
              </a:extLst>
            </p:cNvPr>
            <p:cNvSpPr/>
            <p:nvPr/>
          </p:nvSpPr>
          <p:spPr>
            <a:xfrm rot="2231461">
              <a:off x="945753" y="5062556"/>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32" name="グループ化 31">
              <a:extLst>
                <a:ext uri="{FF2B5EF4-FFF2-40B4-BE49-F238E27FC236}">
                  <a16:creationId xmlns:a16="http://schemas.microsoft.com/office/drawing/2014/main" id="{F8088F21-FB0B-D8EB-035F-455FEB4414BE}"/>
                </a:ext>
              </a:extLst>
            </p:cNvPr>
            <p:cNvGrpSpPr/>
            <p:nvPr/>
          </p:nvGrpSpPr>
          <p:grpSpPr>
            <a:xfrm>
              <a:off x="834153" y="5290484"/>
              <a:ext cx="1153654" cy="754003"/>
              <a:chOff x="732430" y="6412374"/>
              <a:chExt cx="1153654" cy="754003"/>
            </a:xfrm>
          </p:grpSpPr>
          <p:sp>
            <p:nvSpPr>
              <p:cNvPr id="33" name="Google Shape;364;p22">
                <a:extLst>
                  <a:ext uri="{FF2B5EF4-FFF2-40B4-BE49-F238E27FC236}">
                    <a16:creationId xmlns:a16="http://schemas.microsoft.com/office/drawing/2014/main" id="{D1EEA7BB-3E10-02FD-1142-2469DD69E124}"/>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37" name="グラフィックス 36">
                <a:extLst>
                  <a:ext uri="{FF2B5EF4-FFF2-40B4-BE49-F238E27FC236}">
                    <a16:creationId xmlns:a16="http://schemas.microsoft.com/office/drawing/2014/main" id="{DF4BE3CF-D43B-DE9B-F657-1978B232B9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0999" y="6412374"/>
                <a:ext cx="279180" cy="453668"/>
              </a:xfrm>
              <a:prstGeom prst="rect">
                <a:avLst/>
              </a:prstGeom>
            </p:spPr>
          </p:pic>
        </p:grpSp>
      </p:grpSp>
      <p:grpSp>
        <p:nvGrpSpPr>
          <p:cNvPr id="38" name="グループ化 37">
            <a:extLst>
              <a:ext uri="{FF2B5EF4-FFF2-40B4-BE49-F238E27FC236}">
                <a16:creationId xmlns:a16="http://schemas.microsoft.com/office/drawing/2014/main" id="{4CF69A40-1D5E-B75A-CABB-B2A8066A48EC}"/>
              </a:ext>
            </a:extLst>
          </p:cNvPr>
          <p:cNvGrpSpPr/>
          <p:nvPr/>
        </p:nvGrpSpPr>
        <p:grpSpPr>
          <a:xfrm>
            <a:off x="5709920" y="228118"/>
            <a:ext cx="2271953" cy="992704"/>
            <a:chOff x="5709920" y="228118"/>
            <a:chExt cx="2271953" cy="992704"/>
          </a:xfrm>
        </p:grpSpPr>
        <p:pic>
          <p:nvPicPr>
            <p:cNvPr id="39" name="図 38">
              <a:extLst>
                <a:ext uri="{FF2B5EF4-FFF2-40B4-BE49-F238E27FC236}">
                  <a16:creationId xmlns:a16="http://schemas.microsoft.com/office/drawing/2014/main" id="{0DBE8F05-3624-BC15-EEF1-806DEDD4C7C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11989" y="241806"/>
              <a:ext cx="969884" cy="969884"/>
            </a:xfrm>
            <a:prstGeom prst="rect">
              <a:avLst/>
            </a:prstGeom>
          </p:spPr>
        </p:pic>
        <p:pic>
          <p:nvPicPr>
            <p:cNvPr id="45" name="図 44">
              <a:extLst>
                <a:ext uri="{FF2B5EF4-FFF2-40B4-BE49-F238E27FC236}">
                  <a16:creationId xmlns:a16="http://schemas.microsoft.com/office/drawing/2014/main" id="{C196AE58-370F-5C01-6BDA-B8122DB4BA10}"/>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709920" y="228118"/>
              <a:ext cx="992704" cy="992704"/>
            </a:xfrm>
            <a:prstGeom prst="rect">
              <a:avLst/>
            </a:prstGeom>
          </p:spPr>
        </p:pic>
        <p:grpSp>
          <p:nvGrpSpPr>
            <p:cNvPr id="46" name="グループ化 45">
              <a:extLst>
                <a:ext uri="{FF2B5EF4-FFF2-40B4-BE49-F238E27FC236}">
                  <a16:creationId xmlns:a16="http://schemas.microsoft.com/office/drawing/2014/main" id="{61D98B57-CA25-7B7F-7495-B1A705A744C1}"/>
                </a:ext>
              </a:extLst>
            </p:cNvPr>
            <p:cNvGrpSpPr/>
            <p:nvPr/>
          </p:nvGrpSpPr>
          <p:grpSpPr>
            <a:xfrm>
              <a:off x="6712404" y="525003"/>
              <a:ext cx="289805" cy="503852"/>
              <a:chOff x="6831373" y="595183"/>
              <a:chExt cx="289805" cy="503852"/>
            </a:xfrm>
          </p:grpSpPr>
          <p:sp>
            <p:nvSpPr>
              <p:cNvPr id="47" name="Google Shape;350;p22">
                <a:extLst>
                  <a:ext uri="{FF2B5EF4-FFF2-40B4-BE49-F238E27FC236}">
                    <a16:creationId xmlns:a16="http://schemas.microsoft.com/office/drawing/2014/main" id="{098B4810-1FB4-11C9-979E-31570E342FDC}"/>
                  </a:ext>
                </a:extLst>
              </p:cNvPr>
              <p:cNvSpPr/>
              <p:nvPr/>
            </p:nvSpPr>
            <p:spPr>
              <a:xfrm flipH="1">
                <a:off x="6831373" y="595183"/>
                <a:ext cx="255600" cy="229500"/>
              </a:xfrm>
              <a:prstGeom prst="rightArrow">
                <a:avLst>
                  <a:gd name="adj1" fmla="val 50000"/>
                  <a:gd name="adj2" fmla="val 50000"/>
                </a:avLst>
              </a:prstGeom>
              <a:solidFill>
                <a:srgbClr val="0B3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0;p22">
                <a:extLst>
                  <a:ext uri="{FF2B5EF4-FFF2-40B4-BE49-F238E27FC236}">
                    <a16:creationId xmlns:a16="http://schemas.microsoft.com/office/drawing/2014/main" id="{51C412A0-A712-4192-56E5-E26A145689D9}"/>
                  </a:ext>
                </a:extLst>
              </p:cNvPr>
              <p:cNvSpPr/>
              <p:nvPr/>
            </p:nvSpPr>
            <p:spPr>
              <a:xfrm rot="10800000" flipH="1">
                <a:off x="6865578" y="869535"/>
                <a:ext cx="255600" cy="229500"/>
              </a:xfrm>
              <a:prstGeom prst="rightArrow">
                <a:avLst>
                  <a:gd name="adj1" fmla="val 50000"/>
                  <a:gd name="adj2" fmla="val 50000"/>
                </a:avLst>
              </a:prstGeom>
              <a:solidFill>
                <a:srgbClr val="ECB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グループ化 35">
            <a:extLst>
              <a:ext uri="{FF2B5EF4-FFF2-40B4-BE49-F238E27FC236}">
                <a16:creationId xmlns:a16="http://schemas.microsoft.com/office/drawing/2014/main" id="{52522BFD-8EA1-389E-64B0-87377C0264FC}"/>
              </a:ext>
            </a:extLst>
          </p:cNvPr>
          <p:cNvGrpSpPr/>
          <p:nvPr/>
        </p:nvGrpSpPr>
        <p:grpSpPr>
          <a:xfrm>
            <a:off x="3079280" y="7667708"/>
            <a:ext cx="742730" cy="770183"/>
            <a:chOff x="2154378" y="6231766"/>
            <a:chExt cx="742730" cy="770183"/>
          </a:xfrm>
        </p:grpSpPr>
        <p:sp>
          <p:nvSpPr>
            <p:cNvPr id="40" name="Google Shape;353;p22">
              <a:extLst>
                <a:ext uri="{FF2B5EF4-FFF2-40B4-BE49-F238E27FC236}">
                  <a16:creationId xmlns:a16="http://schemas.microsoft.com/office/drawing/2014/main" id="{4BE9CE34-6D5A-B395-BA17-A62BD4A57FF1}"/>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41" name="Google Shape;353;p22">
              <a:extLst>
                <a:ext uri="{FF2B5EF4-FFF2-40B4-BE49-F238E27FC236}">
                  <a16:creationId xmlns:a16="http://schemas.microsoft.com/office/drawing/2014/main" id="{83954550-6DD7-3153-4286-5F024DC7B28B}"/>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sp>
        <p:nvSpPr>
          <p:cNvPr id="52" name="Google Shape;366;p22">
            <a:extLst>
              <a:ext uri="{FF2B5EF4-FFF2-40B4-BE49-F238E27FC236}">
                <a16:creationId xmlns:a16="http://schemas.microsoft.com/office/drawing/2014/main" id="{59734D39-CF1C-2EAE-033A-8562B64B525D}"/>
              </a:ext>
            </a:extLst>
          </p:cNvPr>
          <p:cNvSpPr/>
          <p:nvPr/>
        </p:nvSpPr>
        <p:spPr>
          <a:xfrm>
            <a:off x="1822255" y="4585828"/>
            <a:ext cx="614889" cy="192092"/>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nvGrpSpPr>
          <p:cNvPr id="43" name="グループ化 42">
            <a:extLst>
              <a:ext uri="{FF2B5EF4-FFF2-40B4-BE49-F238E27FC236}">
                <a16:creationId xmlns:a16="http://schemas.microsoft.com/office/drawing/2014/main" id="{376FED3F-38DF-6D0A-1B10-AA5E00CD8339}"/>
              </a:ext>
            </a:extLst>
          </p:cNvPr>
          <p:cNvGrpSpPr/>
          <p:nvPr/>
        </p:nvGrpSpPr>
        <p:grpSpPr>
          <a:xfrm>
            <a:off x="2237721" y="4654157"/>
            <a:ext cx="1153654" cy="1075169"/>
            <a:chOff x="834153" y="5055193"/>
            <a:chExt cx="1153654" cy="1075169"/>
          </a:xfrm>
        </p:grpSpPr>
        <p:sp>
          <p:nvSpPr>
            <p:cNvPr id="44" name="フリーフォーム 43">
              <a:extLst>
                <a:ext uri="{FF2B5EF4-FFF2-40B4-BE49-F238E27FC236}">
                  <a16:creationId xmlns:a16="http://schemas.microsoft.com/office/drawing/2014/main" id="{5E9C1346-1B28-256C-4D03-399FADEC27EB}"/>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49" name="グループ化 48">
              <a:extLst>
                <a:ext uri="{FF2B5EF4-FFF2-40B4-BE49-F238E27FC236}">
                  <a16:creationId xmlns:a16="http://schemas.microsoft.com/office/drawing/2014/main" id="{A4F97490-DFC7-9896-BCD4-21A671A8D548}"/>
                </a:ext>
              </a:extLst>
            </p:cNvPr>
            <p:cNvGrpSpPr/>
            <p:nvPr/>
          </p:nvGrpSpPr>
          <p:grpSpPr>
            <a:xfrm>
              <a:off x="834153" y="5290484"/>
              <a:ext cx="1153654" cy="754003"/>
              <a:chOff x="732430" y="6412374"/>
              <a:chExt cx="1153654" cy="754003"/>
            </a:xfrm>
          </p:grpSpPr>
          <p:sp>
            <p:nvSpPr>
              <p:cNvPr id="50" name="Google Shape;364;p22">
                <a:extLst>
                  <a:ext uri="{FF2B5EF4-FFF2-40B4-BE49-F238E27FC236}">
                    <a16:creationId xmlns:a16="http://schemas.microsoft.com/office/drawing/2014/main" id="{49F950A3-ABDA-591F-E4E7-B140A516352E}"/>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51" name="グラフィックス 50">
                <a:extLst>
                  <a:ext uri="{FF2B5EF4-FFF2-40B4-BE49-F238E27FC236}">
                    <a16:creationId xmlns:a16="http://schemas.microsoft.com/office/drawing/2014/main" id="{361108B8-22DC-09CD-F345-F5C8C0DFD4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0999" y="6412374"/>
                <a:ext cx="279180" cy="453668"/>
              </a:xfrm>
              <a:prstGeom prst="rect">
                <a:avLst/>
              </a:prstGeom>
            </p:spPr>
          </p:pic>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13" name="Google Shape;371;p23">
            <a:extLst>
              <a:ext uri="{FF2B5EF4-FFF2-40B4-BE49-F238E27FC236}">
                <a16:creationId xmlns:a16="http://schemas.microsoft.com/office/drawing/2014/main" id="{15AC7274-0144-D252-B616-0BD66C009FCC}"/>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156889" y="3577880"/>
            <a:ext cx="599370" cy="3989240"/>
          </a:xfrm>
          <a:prstGeom prst="rect">
            <a:avLst/>
          </a:prstGeom>
          <a:noFill/>
          <a:ln w="9525" cap="flat" cmpd="sng">
            <a:noFill/>
            <a:prstDash val="solid"/>
            <a:round/>
            <a:headEnd type="none" w="sm" len="sm"/>
            <a:tailEnd type="none" w="sm" len="sm"/>
          </a:ln>
        </p:spPr>
      </p:pic>
      <p:grpSp>
        <p:nvGrpSpPr>
          <p:cNvPr id="14" name="グループ化 13">
            <a:extLst>
              <a:ext uri="{FF2B5EF4-FFF2-40B4-BE49-F238E27FC236}">
                <a16:creationId xmlns:a16="http://schemas.microsoft.com/office/drawing/2014/main" id="{1C5B3FBB-2D7B-BA04-A55D-AA51D9F193DB}"/>
              </a:ext>
            </a:extLst>
          </p:cNvPr>
          <p:cNvGrpSpPr/>
          <p:nvPr/>
        </p:nvGrpSpPr>
        <p:grpSpPr>
          <a:xfrm>
            <a:off x="1737806" y="3577880"/>
            <a:ext cx="1868824" cy="3989240"/>
            <a:chOff x="1126625" y="2847924"/>
            <a:chExt cx="1593396" cy="3401303"/>
          </a:xfrm>
        </p:grpSpPr>
        <p:pic>
          <p:nvPicPr>
            <p:cNvPr id="15" name="Google Shape;371;p23">
              <a:extLst>
                <a:ext uri="{FF2B5EF4-FFF2-40B4-BE49-F238E27FC236}">
                  <a16:creationId xmlns:a16="http://schemas.microsoft.com/office/drawing/2014/main" id="{6907B565-67CF-B9CE-11C0-9061E2A2A648}"/>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1126625" y="2847924"/>
              <a:ext cx="1593396" cy="3401303"/>
            </a:xfrm>
            <a:prstGeom prst="rect">
              <a:avLst/>
            </a:prstGeom>
            <a:noFill/>
            <a:ln w="9525" cap="flat" cmpd="sng">
              <a:noFill/>
              <a:prstDash val="solid"/>
              <a:round/>
              <a:headEnd type="none" w="sm" len="sm"/>
              <a:tailEnd type="none" w="sm" len="sm"/>
            </a:ln>
          </p:spPr>
        </p:pic>
        <p:sp>
          <p:nvSpPr>
            <p:cNvPr id="16" name="Google Shape;376;p23">
              <a:extLst>
                <a:ext uri="{FF2B5EF4-FFF2-40B4-BE49-F238E27FC236}">
                  <a16:creationId xmlns:a16="http://schemas.microsoft.com/office/drawing/2014/main" id="{48C268B1-9EDA-6AD1-068D-7107376CA0D7}"/>
                </a:ext>
              </a:extLst>
            </p:cNvPr>
            <p:cNvSpPr/>
            <p:nvPr/>
          </p:nvSpPr>
          <p:spPr>
            <a:xfrm>
              <a:off x="1178258" y="3893202"/>
              <a:ext cx="830520" cy="360180"/>
            </a:xfrm>
            <a:prstGeom prst="rect">
              <a:avLst/>
            </a:prstGeom>
            <a:solidFill>
              <a:srgbClr val="DADFE6"/>
            </a:solidFill>
            <a:ln>
              <a:noFill/>
            </a:ln>
          </p:spPr>
          <p:txBody>
            <a:bodyPr spcFirstLastPara="1" wrap="square" lIns="82283" tIns="82283" rIns="82283" bIns="82283" anchor="ctr" anchorCtr="0">
              <a:noAutofit/>
            </a:bodyPr>
            <a:lstStyle/>
            <a:p>
              <a:endParaRPr sz="1260"/>
            </a:p>
          </p:txBody>
        </p:sp>
      </p:grpSp>
      <p:pic>
        <p:nvPicPr>
          <p:cNvPr id="17" name="Google Shape;388;p23">
            <a:extLst>
              <a:ext uri="{FF2B5EF4-FFF2-40B4-BE49-F238E27FC236}">
                <a16:creationId xmlns:a16="http://schemas.microsoft.com/office/drawing/2014/main" id="{570A2AF0-6632-73DC-7F67-C1A80D2D3E16}"/>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r="2034"/>
          <a:stretch/>
        </p:blipFill>
        <p:spPr>
          <a:xfrm>
            <a:off x="1150926" y="3952047"/>
            <a:ext cx="587986" cy="3615074"/>
          </a:xfrm>
          <a:prstGeom prst="rect">
            <a:avLst/>
          </a:prstGeom>
          <a:noFill/>
          <a:ln>
            <a:noFill/>
          </a:ln>
        </p:spPr>
      </p:pic>
      <p:sp>
        <p:nvSpPr>
          <p:cNvPr id="18" name="正方形/長方形 17">
            <a:extLst>
              <a:ext uri="{FF2B5EF4-FFF2-40B4-BE49-F238E27FC236}">
                <a16:creationId xmlns:a16="http://schemas.microsoft.com/office/drawing/2014/main" id="{6AA2EE9F-9A90-B4D3-EDDF-CD6F28FF45B9}"/>
              </a:ext>
            </a:extLst>
          </p:cNvPr>
          <p:cNvSpPr/>
          <p:nvPr/>
        </p:nvSpPr>
        <p:spPr>
          <a:xfrm>
            <a:off x="1150926" y="3577879"/>
            <a:ext cx="2455704" cy="3989238"/>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Google Shape;366;p22">
            <a:extLst>
              <a:ext uri="{FF2B5EF4-FFF2-40B4-BE49-F238E27FC236}">
                <a16:creationId xmlns:a16="http://schemas.microsoft.com/office/drawing/2014/main" id="{6E2119B2-5F88-1655-C484-42CAC246399C}"/>
              </a:ext>
            </a:extLst>
          </p:cNvPr>
          <p:cNvSpPr/>
          <p:nvPr/>
        </p:nvSpPr>
        <p:spPr>
          <a:xfrm>
            <a:off x="1822255" y="4585828"/>
            <a:ext cx="614889" cy="192092"/>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nvGrpSpPr>
          <p:cNvPr id="51" name="グループ化 50">
            <a:extLst>
              <a:ext uri="{FF2B5EF4-FFF2-40B4-BE49-F238E27FC236}">
                <a16:creationId xmlns:a16="http://schemas.microsoft.com/office/drawing/2014/main" id="{CCD19FD4-02D8-1273-EE31-3A75A88C57FE}"/>
              </a:ext>
            </a:extLst>
          </p:cNvPr>
          <p:cNvGrpSpPr/>
          <p:nvPr/>
        </p:nvGrpSpPr>
        <p:grpSpPr>
          <a:xfrm>
            <a:off x="4061472" y="4425804"/>
            <a:ext cx="3170218" cy="3882822"/>
            <a:chOff x="4098690" y="4984359"/>
            <a:chExt cx="2802046" cy="3431892"/>
          </a:xfrm>
        </p:grpSpPr>
        <p:pic>
          <p:nvPicPr>
            <p:cNvPr id="396" name="Google Shape;396;p24"/>
            <p:cNvPicPr preferRelativeResize="0"/>
            <p:nvPr/>
          </p:nvPicPr>
          <p:blipFill>
            <a:blip r:embed="rId6">
              <a:alphaModFix/>
            </a:blip>
            <a:stretch>
              <a:fillRect/>
            </a:stretch>
          </p:blipFill>
          <p:spPr>
            <a:xfrm>
              <a:off x="4098690" y="4984359"/>
              <a:ext cx="2802046" cy="3431892"/>
            </a:xfrm>
            <a:prstGeom prst="rect">
              <a:avLst/>
            </a:prstGeom>
            <a:noFill/>
            <a:ln w="9525" cap="flat" cmpd="sng">
              <a:solidFill>
                <a:srgbClr val="888888"/>
              </a:solidFill>
              <a:prstDash val="solid"/>
              <a:round/>
              <a:headEnd type="none" w="sm" len="sm"/>
              <a:tailEnd type="none" w="sm" len="sm"/>
            </a:ln>
          </p:spPr>
        </p:pic>
        <p:sp>
          <p:nvSpPr>
            <p:cNvPr id="397" name="Google Shape;397;p24"/>
            <p:cNvSpPr/>
            <p:nvPr/>
          </p:nvSpPr>
          <p:spPr>
            <a:xfrm>
              <a:off x="4375081" y="7107965"/>
              <a:ext cx="395037" cy="410028"/>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sp>
          <p:nvSpPr>
            <p:cNvPr id="398" name="Google Shape;398;p24"/>
            <p:cNvSpPr/>
            <p:nvPr/>
          </p:nvSpPr>
          <p:spPr>
            <a:xfrm>
              <a:off x="4375081" y="7565400"/>
              <a:ext cx="683555" cy="316923"/>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grpSp>
      <p:sp>
        <p:nvSpPr>
          <p:cNvPr id="2" name="Google Shape;6;p1">
            <a:extLst>
              <a:ext uri="{FF2B5EF4-FFF2-40B4-BE49-F238E27FC236}">
                <a16:creationId xmlns:a16="http://schemas.microsoft.com/office/drawing/2014/main" id="{C6B9E1F8-F8D6-5019-71E4-0F2CDB34032A}"/>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13</a:t>
            </a:fld>
            <a:endParaRPr lang="ja" altLang="en-US" sz="1200"/>
          </a:p>
        </p:txBody>
      </p:sp>
      <p:sp>
        <p:nvSpPr>
          <p:cNvPr id="3" name="正方形/長方形 2">
            <a:extLst>
              <a:ext uri="{FF2B5EF4-FFF2-40B4-BE49-F238E27FC236}">
                <a16:creationId xmlns:a16="http://schemas.microsoft.com/office/drawing/2014/main" id="{0DEA0AB4-D049-E910-C1C4-C506E48D1056}"/>
              </a:ext>
            </a:extLst>
          </p:cNvPr>
          <p:cNvSpPr/>
          <p:nvPr/>
        </p:nvSpPr>
        <p:spPr>
          <a:xfrm>
            <a:off x="611999" y="3021469"/>
            <a:ext cx="7037155" cy="742632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5" name="Google Shape;27;p4">
            <a:extLst>
              <a:ext uri="{FF2B5EF4-FFF2-40B4-BE49-F238E27FC236}">
                <a16:creationId xmlns:a16="http://schemas.microsoft.com/office/drawing/2014/main" id="{F558B8BC-F80B-A30D-1CE9-7EB0A3873FC9}"/>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a:latin typeface="Yu Gothic Medium" panose="020B0400000000000000" pitchFamily="34" charset="-128"/>
                <a:ea typeface="Yu Gothic Medium" panose="020B0400000000000000" pitchFamily="34" charset="-128"/>
              </a:rPr>
              <a:t>チャンネルで連絡を受け取る</a:t>
            </a:r>
            <a:endParaRPr lang="en-US" altLang="ja-JP" b="0" dirty="0">
              <a:latin typeface="Yu Gothic Medium" panose="020B0400000000000000" pitchFamily="34" charset="-128"/>
              <a:ea typeface="Yu Gothic Medium" panose="020B0400000000000000" pitchFamily="34" charset="-128"/>
            </a:endParaRPr>
          </a:p>
          <a:p>
            <a:pPr marL="68586" indent="0">
              <a:buFont typeface="Meiryo"/>
              <a:buNone/>
            </a:pPr>
            <a:r>
              <a:rPr lang="ja-JP" altLang="en-US" sz="2000" b="0">
                <a:latin typeface="Yu Gothic Medium" panose="020B0400000000000000" pitchFamily="34" charset="-128"/>
                <a:ea typeface="Yu Gothic Medium" panose="020B0400000000000000" pitchFamily="34" charset="-128"/>
              </a:rPr>
              <a:t>ーアンケートー</a:t>
            </a:r>
          </a:p>
        </p:txBody>
      </p:sp>
      <p:sp>
        <p:nvSpPr>
          <p:cNvPr id="6" name="Google Shape;125;p14">
            <a:extLst>
              <a:ext uri="{FF2B5EF4-FFF2-40B4-BE49-F238E27FC236}">
                <a16:creationId xmlns:a16="http://schemas.microsoft.com/office/drawing/2014/main" id="{7BECDE8B-0586-49B1-098B-5D9324B28F69}"/>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a:solidFill>
                  <a:schemeClr val="dk1"/>
                </a:solidFill>
                <a:latin typeface="Yu Gothic Medium" panose="020B0400000000000000" pitchFamily="34" charset="-128"/>
                <a:ea typeface="Yu Gothic Medium" panose="020B0400000000000000" pitchFamily="34" charset="-128"/>
                <a:cs typeface="Meiryo"/>
                <a:sym typeface="Meiryo"/>
              </a:rPr>
              <a:t>教職員から保護者の皆様へアンケートが送られる場合があります。期日までに回答のご協力をお願いいたします。保護者様からの回答内容は教職員のみ確認できます。</a:t>
            </a:r>
            <a:endPar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grpSp>
        <p:nvGrpSpPr>
          <p:cNvPr id="7" name="グループ化 6">
            <a:extLst>
              <a:ext uri="{FF2B5EF4-FFF2-40B4-BE49-F238E27FC236}">
                <a16:creationId xmlns:a16="http://schemas.microsoft.com/office/drawing/2014/main" id="{BF26CA53-6554-F784-D4C4-04974CB09923}"/>
              </a:ext>
            </a:extLst>
          </p:cNvPr>
          <p:cNvGrpSpPr/>
          <p:nvPr/>
        </p:nvGrpSpPr>
        <p:grpSpPr>
          <a:xfrm>
            <a:off x="5709920" y="228118"/>
            <a:ext cx="2271953" cy="992704"/>
            <a:chOff x="5709920" y="228118"/>
            <a:chExt cx="2271953" cy="992704"/>
          </a:xfrm>
        </p:grpSpPr>
        <p:pic>
          <p:nvPicPr>
            <p:cNvPr id="8" name="図 7">
              <a:extLst>
                <a:ext uri="{FF2B5EF4-FFF2-40B4-BE49-F238E27FC236}">
                  <a16:creationId xmlns:a16="http://schemas.microsoft.com/office/drawing/2014/main" id="{F57EF359-2D3E-2989-98AA-26B8B2292AE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011989" y="241806"/>
              <a:ext cx="969884" cy="969884"/>
            </a:xfrm>
            <a:prstGeom prst="rect">
              <a:avLst/>
            </a:prstGeom>
          </p:spPr>
        </p:pic>
        <p:pic>
          <p:nvPicPr>
            <p:cNvPr id="9" name="図 8">
              <a:extLst>
                <a:ext uri="{FF2B5EF4-FFF2-40B4-BE49-F238E27FC236}">
                  <a16:creationId xmlns:a16="http://schemas.microsoft.com/office/drawing/2014/main" id="{A01FFF90-8DE0-F3C0-514A-FF31645EC9F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709920" y="228118"/>
              <a:ext cx="992704" cy="992704"/>
            </a:xfrm>
            <a:prstGeom prst="rect">
              <a:avLst/>
            </a:prstGeom>
          </p:spPr>
        </p:pic>
        <p:grpSp>
          <p:nvGrpSpPr>
            <p:cNvPr id="10" name="グループ化 9">
              <a:extLst>
                <a:ext uri="{FF2B5EF4-FFF2-40B4-BE49-F238E27FC236}">
                  <a16:creationId xmlns:a16="http://schemas.microsoft.com/office/drawing/2014/main" id="{2965AD5A-7CD3-FE50-9C48-9C086124E0DF}"/>
                </a:ext>
              </a:extLst>
            </p:cNvPr>
            <p:cNvGrpSpPr/>
            <p:nvPr/>
          </p:nvGrpSpPr>
          <p:grpSpPr>
            <a:xfrm>
              <a:off x="6712404" y="525003"/>
              <a:ext cx="289805" cy="503852"/>
              <a:chOff x="6831373" y="595183"/>
              <a:chExt cx="289805" cy="503852"/>
            </a:xfrm>
          </p:grpSpPr>
          <p:sp>
            <p:nvSpPr>
              <p:cNvPr id="11" name="Google Shape;350;p22">
                <a:extLst>
                  <a:ext uri="{FF2B5EF4-FFF2-40B4-BE49-F238E27FC236}">
                    <a16:creationId xmlns:a16="http://schemas.microsoft.com/office/drawing/2014/main" id="{C2F67FF7-4E23-D3A3-7A4C-F79AFF1BB669}"/>
                  </a:ext>
                </a:extLst>
              </p:cNvPr>
              <p:cNvSpPr/>
              <p:nvPr/>
            </p:nvSpPr>
            <p:spPr>
              <a:xfrm flipH="1">
                <a:off x="6831373" y="595183"/>
                <a:ext cx="255600" cy="229500"/>
              </a:xfrm>
              <a:prstGeom prst="rightArrow">
                <a:avLst>
                  <a:gd name="adj1" fmla="val 50000"/>
                  <a:gd name="adj2" fmla="val 50000"/>
                </a:avLst>
              </a:prstGeom>
              <a:solidFill>
                <a:srgbClr val="0B3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0;p22">
                <a:extLst>
                  <a:ext uri="{FF2B5EF4-FFF2-40B4-BE49-F238E27FC236}">
                    <a16:creationId xmlns:a16="http://schemas.microsoft.com/office/drawing/2014/main" id="{4D8C3C8D-7524-6373-A131-72200D1D9F66}"/>
                  </a:ext>
                </a:extLst>
              </p:cNvPr>
              <p:cNvSpPr/>
              <p:nvPr/>
            </p:nvSpPr>
            <p:spPr>
              <a:xfrm rot="10800000" flipH="1">
                <a:off x="6865578" y="869535"/>
                <a:ext cx="255600" cy="229500"/>
              </a:xfrm>
              <a:prstGeom prst="rightArrow">
                <a:avLst>
                  <a:gd name="adj1" fmla="val 50000"/>
                  <a:gd name="adj2" fmla="val 50000"/>
                </a:avLst>
              </a:prstGeom>
              <a:solidFill>
                <a:srgbClr val="ECB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テキスト ボックス 30">
            <a:extLst>
              <a:ext uri="{FF2B5EF4-FFF2-40B4-BE49-F238E27FC236}">
                <a16:creationId xmlns:a16="http://schemas.microsoft.com/office/drawing/2014/main" id="{1DB30C03-E707-74A7-74EE-C777E9B51BB7}"/>
              </a:ext>
            </a:extLst>
          </p:cNvPr>
          <p:cNvSpPr txBox="1"/>
          <p:nvPr/>
        </p:nvSpPr>
        <p:spPr>
          <a:xfrm>
            <a:off x="2326973" y="8990097"/>
            <a:ext cx="4096215" cy="707053"/>
          </a:xfrm>
          <a:prstGeom prst="rect">
            <a:avLst/>
          </a:prstGeom>
          <a:noFill/>
        </p:spPr>
        <p:txBody>
          <a:bodyPr wrap="square" rtlCol="0">
            <a:spAutoFit/>
          </a:bodyPr>
          <a:lstStyle/>
          <a:p>
            <a:pPr>
              <a:lnSpc>
                <a:spcPct val="130000"/>
              </a:lnSpc>
            </a:pPr>
            <a:r>
              <a:rPr lang="ja-JP" altLang="en-US" sz="1600">
                <a:solidFill>
                  <a:srgbClr val="0A334C"/>
                </a:solidFill>
                <a:latin typeface="Yu Gothic Medium" panose="020B0400000000000000" pitchFamily="34" charset="-128"/>
                <a:ea typeface="Yu Gothic Medium" panose="020B0400000000000000" pitchFamily="34" charset="-128"/>
                <a:cs typeface="Meiryo"/>
                <a:sym typeface="Meiryo"/>
              </a:rPr>
              <a:t>項目を選択した後、「投票」をクリック</a:t>
            </a:r>
            <a:endParaRPr lang="en-US" altLang="ja-JP" sz="1600" dirty="0">
              <a:solidFill>
                <a:srgbClr val="0A334C"/>
              </a:solidFill>
              <a:latin typeface="Yu Gothic Medium" panose="020B0400000000000000" pitchFamily="34" charset="-128"/>
              <a:ea typeface="Yu Gothic Medium" panose="020B0400000000000000" pitchFamily="34" charset="-128"/>
              <a:cs typeface="Meiryo"/>
              <a:sym typeface="Meiryo"/>
            </a:endParaRPr>
          </a:p>
          <a:p>
            <a:pPr>
              <a:lnSpc>
                <a:spcPct val="130000"/>
              </a:lnSpc>
            </a:pPr>
            <a:r>
              <a:rPr lang="en-US" altLang="ja-JP" sz="1600" dirty="0">
                <a:solidFill>
                  <a:srgbClr val="0A334C"/>
                </a:solidFill>
                <a:latin typeface="Yu Gothic Medium" panose="020B0400000000000000" pitchFamily="34" charset="-128"/>
                <a:ea typeface="Yu Gothic Medium" panose="020B0400000000000000" pitchFamily="34" charset="-128"/>
                <a:cs typeface="Meiryo"/>
                <a:sym typeface="Meiryo"/>
              </a:rPr>
              <a:t>※</a:t>
            </a:r>
            <a:r>
              <a:rPr lang="ja-JP" altLang="en-US" sz="1600">
                <a:solidFill>
                  <a:srgbClr val="0A334C"/>
                </a:solidFill>
                <a:latin typeface="Yu Gothic Medium" panose="020B0400000000000000" pitchFamily="34" charset="-128"/>
                <a:ea typeface="Yu Gothic Medium" panose="020B0400000000000000" pitchFamily="34" charset="-128"/>
                <a:cs typeface="Meiryo"/>
                <a:sym typeface="Meiryo"/>
              </a:rPr>
              <a:t>投票クリック後は変更不可です。</a:t>
            </a:r>
            <a:endParaRPr kumimoji="1" lang="ja-JP" altLang="en-US" sz="1600">
              <a:solidFill>
                <a:srgbClr val="0A334C"/>
              </a:solidFill>
            </a:endParaRPr>
          </a:p>
        </p:txBody>
      </p:sp>
      <p:pic>
        <p:nvPicPr>
          <p:cNvPr id="32" name="グラフィックス 31">
            <a:extLst>
              <a:ext uri="{FF2B5EF4-FFF2-40B4-BE49-F238E27FC236}">
                <a16:creationId xmlns:a16="http://schemas.microsoft.com/office/drawing/2014/main" id="{99172F03-9F00-E5DD-BEC4-44C34D8604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71420" y="9097127"/>
            <a:ext cx="785472" cy="843512"/>
          </a:xfrm>
          <a:prstGeom prst="rect">
            <a:avLst/>
          </a:prstGeom>
        </p:spPr>
      </p:pic>
      <p:grpSp>
        <p:nvGrpSpPr>
          <p:cNvPr id="37" name="グループ化 36">
            <a:extLst>
              <a:ext uri="{FF2B5EF4-FFF2-40B4-BE49-F238E27FC236}">
                <a16:creationId xmlns:a16="http://schemas.microsoft.com/office/drawing/2014/main" id="{968CB03A-8C56-B84C-DE16-F167B0A3EA98}"/>
              </a:ext>
            </a:extLst>
          </p:cNvPr>
          <p:cNvGrpSpPr/>
          <p:nvPr/>
        </p:nvGrpSpPr>
        <p:grpSpPr>
          <a:xfrm>
            <a:off x="5095829" y="7423682"/>
            <a:ext cx="1153654" cy="1075169"/>
            <a:chOff x="834153" y="5055193"/>
            <a:chExt cx="1153654" cy="1075169"/>
          </a:xfrm>
        </p:grpSpPr>
        <p:sp>
          <p:nvSpPr>
            <p:cNvPr id="38" name="フリーフォーム 37">
              <a:extLst>
                <a:ext uri="{FF2B5EF4-FFF2-40B4-BE49-F238E27FC236}">
                  <a16:creationId xmlns:a16="http://schemas.microsoft.com/office/drawing/2014/main" id="{F6B99774-2C3A-2E34-AB29-F3AF029765CD}"/>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39" name="グループ化 38">
              <a:extLst>
                <a:ext uri="{FF2B5EF4-FFF2-40B4-BE49-F238E27FC236}">
                  <a16:creationId xmlns:a16="http://schemas.microsoft.com/office/drawing/2014/main" id="{5FE4B706-BFBF-0E61-DB48-B77DD1B8E036}"/>
                </a:ext>
              </a:extLst>
            </p:cNvPr>
            <p:cNvGrpSpPr/>
            <p:nvPr/>
          </p:nvGrpSpPr>
          <p:grpSpPr>
            <a:xfrm>
              <a:off x="834153" y="5290484"/>
              <a:ext cx="1153654" cy="754003"/>
              <a:chOff x="732430" y="6412374"/>
              <a:chExt cx="1153654" cy="754003"/>
            </a:xfrm>
          </p:grpSpPr>
          <p:sp>
            <p:nvSpPr>
              <p:cNvPr id="40" name="Google Shape;364;p22">
                <a:extLst>
                  <a:ext uri="{FF2B5EF4-FFF2-40B4-BE49-F238E27FC236}">
                    <a16:creationId xmlns:a16="http://schemas.microsoft.com/office/drawing/2014/main" id="{CA5C30E5-6546-30CE-6132-AD6E8E5E1B41}"/>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41" name="グラフィックス 40">
                <a:extLst>
                  <a:ext uri="{FF2B5EF4-FFF2-40B4-BE49-F238E27FC236}">
                    <a16:creationId xmlns:a16="http://schemas.microsoft.com/office/drawing/2014/main" id="{43BFF5E5-1B20-D194-739A-E30C6387D85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0999" y="6412374"/>
                <a:ext cx="279180" cy="453668"/>
              </a:xfrm>
              <a:prstGeom prst="rect">
                <a:avLst/>
              </a:prstGeom>
            </p:spPr>
          </p:pic>
        </p:grpSp>
      </p:grpSp>
      <p:grpSp>
        <p:nvGrpSpPr>
          <p:cNvPr id="42" name="グループ化 41">
            <a:extLst>
              <a:ext uri="{FF2B5EF4-FFF2-40B4-BE49-F238E27FC236}">
                <a16:creationId xmlns:a16="http://schemas.microsoft.com/office/drawing/2014/main" id="{CE47EC1A-0359-CEA1-E43F-741C9CEFCC45}"/>
              </a:ext>
            </a:extLst>
          </p:cNvPr>
          <p:cNvGrpSpPr/>
          <p:nvPr/>
        </p:nvGrpSpPr>
        <p:grpSpPr>
          <a:xfrm>
            <a:off x="4793796" y="6302243"/>
            <a:ext cx="1163714" cy="975230"/>
            <a:chOff x="824093" y="5196504"/>
            <a:chExt cx="1163714" cy="975230"/>
          </a:xfrm>
        </p:grpSpPr>
        <p:sp>
          <p:nvSpPr>
            <p:cNvPr id="43" name="フリーフォーム 42">
              <a:extLst>
                <a:ext uri="{FF2B5EF4-FFF2-40B4-BE49-F238E27FC236}">
                  <a16:creationId xmlns:a16="http://schemas.microsoft.com/office/drawing/2014/main" id="{8AA7366F-D344-2A86-73F1-A4684944D642}"/>
                </a:ext>
              </a:extLst>
            </p:cNvPr>
            <p:cNvSpPr/>
            <p:nvPr/>
          </p:nvSpPr>
          <p:spPr>
            <a:xfrm rot="14400000">
              <a:off x="874063" y="5146534"/>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44" name="グループ化 43">
              <a:extLst>
                <a:ext uri="{FF2B5EF4-FFF2-40B4-BE49-F238E27FC236}">
                  <a16:creationId xmlns:a16="http://schemas.microsoft.com/office/drawing/2014/main" id="{530DFB73-94E6-8126-EF52-C34CCA508979}"/>
                </a:ext>
              </a:extLst>
            </p:cNvPr>
            <p:cNvGrpSpPr/>
            <p:nvPr/>
          </p:nvGrpSpPr>
          <p:grpSpPr>
            <a:xfrm>
              <a:off x="834153" y="5290484"/>
              <a:ext cx="1153654" cy="754003"/>
              <a:chOff x="732430" y="6412374"/>
              <a:chExt cx="1153654" cy="754003"/>
            </a:xfrm>
          </p:grpSpPr>
          <p:sp>
            <p:nvSpPr>
              <p:cNvPr id="45" name="Google Shape;364;p22">
                <a:extLst>
                  <a:ext uri="{FF2B5EF4-FFF2-40B4-BE49-F238E27FC236}">
                    <a16:creationId xmlns:a16="http://schemas.microsoft.com/office/drawing/2014/main" id="{0FA6C819-E437-99AC-1534-C44AE4FDFFA2}"/>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46" name="グラフィックス 45">
                <a:extLst>
                  <a:ext uri="{FF2B5EF4-FFF2-40B4-BE49-F238E27FC236}">
                    <a16:creationId xmlns:a16="http://schemas.microsoft.com/office/drawing/2014/main" id="{DA74B16D-22A3-C9D5-37E3-DA7E8F375BD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0999" y="6412374"/>
                <a:ext cx="279180" cy="453668"/>
              </a:xfrm>
              <a:prstGeom prst="rect">
                <a:avLst/>
              </a:prstGeom>
            </p:spPr>
          </p:pic>
        </p:grpSp>
      </p:grpSp>
      <p:cxnSp>
        <p:nvCxnSpPr>
          <p:cNvPr id="33" name="直線コネクタ 32">
            <a:extLst>
              <a:ext uri="{FF2B5EF4-FFF2-40B4-BE49-F238E27FC236}">
                <a16:creationId xmlns:a16="http://schemas.microsoft.com/office/drawing/2014/main" id="{E34A3D41-39B8-74C0-B632-705D0272C0A9}"/>
              </a:ext>
            </a:extLst>
          </p:cNvPr>
          <p:cNvCxnSpPr>
            <a:cxnSpLocks/>
          </p:cNvCxnSpPr>
          <p:nvPr/>
        </p:nvCxnSpPr>
        <p:spPr>
          <a:xfrm>
            <a:off x="5023161" y="7718260"/>
            <a:ext cx="0" cy="1219849"/>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86" name="グループ化 385">
            <a:extLst>
              <a:ext uri="{FF2B5EF4-FFF2-40B4-BE49-F238E27FC236}">
                <a16:creationId xmlns:a16="http://schemas.microsoft.com/office/drawing/2014/main" id="{1BC6DDAF-873E-4455-B38C-2A263FB15F0A}"/>
              </a:ext>
            </a:extLst>
          </p:cNvPr>
          <p:cNvGrpSpPr/>
          <p:nvPr/>
        </p:nvGrpSpPr>
        <p:grpSpPr>
          <a:xfrm>
            <a:off x="3079280" y="7667704"/>
            <a:ext cx="742730" cy="770183"/>
            <a:chOff x="2154378" y="6231766"/>
            <a:chExt cx="742730" cy="770183"/>
          </a:xfrm>
        </p:grpSpPr>
        <p:sp>
          <p:nvSpPr>
            <p:cNvPr id="387" name="Google Shape;353;p22">
              <a:extLst>
                <a:ext uri="{FF2B5EF4-FFF2-40B4-BE49-F238E27FC236}">
                  <a16:creationId xmlns:a16="http://schemas.microsoft.com/office/drawing/2014/main" id="{DB66EB49-156B-348C-7838-9AAF694DA8B7}"/>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388" name="Google Shape;353;p22">
              <a:extLst>
                <a:ext uri="{FF2B5EF4-FFF2-40B4-BE49-F238E27FC236}">
                  <a16:creationId xmlns:a16="http://schemas.microsoft.com/office/drawing/2014/main" id="{C4E43969-76BB-60C9-5A5D-8E6AE3E834B1}"/>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grpSp>
        <p:nvGrpSpPr>
          <p:cNvPr id="399" name="グループ化 398">
            <a:extLst>
              <a:ext uri="{FF2B5EF4-FFF2-40B4-BE49-F238E27FC236}">
                <a16:creationId xmlns:a16="http://schemas.microsoft.com/office/drawing/2014/main" id="{1FC0E143-3CD4-1621-A114-E1270232C931}"/>
              </a:ext>
            </a:extLst>
          </p:cNvPr>
          <p:cNvGrpSpPr/>
          <p:nvPr/>
        </p:nvGrpSpPr>
        <p:grpSpPr>
          <a:xfrm>
            <a:off x="2237721" y="4654157"/>
            <a:ext cx="1153654" cy="1075169"/>
            <a:chOff x="834153" y="5055193"/>
            <a:chExt cx="1153654" cy="1075169"/>
          </a:xfrm>
        </p:grpSpPr>
        <p:sp>
          <p:nvSpPr>
            <p:cNvPr id="400" name="フリーフォーム 399">
              <a:extLst>
                <a:ext uri="{FF2B5EF4-FFF2-40B4-BE49-F238E27FC236}">
                  <a16:creationId xmlns:a16="http://schemas.microsoft.com/office/drawing/2014/main" id="{A1A24820-E6A9-D4A3-B71D-5B5C869AB14C}"/>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401" name="グループ化 400">
              <a:extLst>
                <a:ext uri="{FF2B5EF4-FFF2-40B4-BE49-F238E27FC236}">
                  <a16:creationId xmlns:a16="http://schemas.microsoft.com/office/drawing/2014/main" id="{902BF44E-8D1D-B567-1BCD-B017F5023834}"/>
                </a:ext>
              </a:extLst>
            </p:cNvPr>
            <p:cNvGrpSpPr/>
            <p:nvPr/>
          </p:nvGrpSpPr>
          <p:grpSpPr>
            <a:xfrm>
              <a:off x="834153" y="5290484"/>
              <a:ext cx="1153654" cy="754003"/>
              <a:chOff x="732430" y="6412374"/>
              <a:chExt cx="1153654" cy="754003"/>
            </a:xfrm>
          </p:grpSpPr>
          <p:sp>
            <p:nvSpPr>
              <p:cNvPr id="402" name="Google Shape;364;p22">
                <a:extLst>
                  <a:ext uri="{FF2B5EF4-FFF2-40B4-BE49-F238E27FC236}">
                    <a16:creationId xmlns:a16="http://schemas.microsoft.com/office/drawing/2014/main" id="{C33D2328-B304-982C-D3FB-0C6135976334}"/>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403" name="グラフィックス 402">
                <a:extLst>
                  <a:ext uri="{FF2B5EF4-FFF2-40B4-BE49-F238E27FC236}">
                    <a16:creationId xmlns:a16="http://schemas.microsoft.com/office/drawing/2014/main" id="{3DCBE85D-99E4-26EA-A330-755DE6675A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0999" y="6412374"/>
                <a:ext cx="279180" cy="453668"/>
              </a:xfrm>
              <a:prstGeom prst="rect">
                <a:avLst/>
              </a:prstGeom>
            </p:spPr>
          </p:pic>
        </p:grpSp>
      </p:grpSp>
      <p:sp>
        <p:nvSpPr>
          <p:cNvPr id="404" name="Google Shape;366;p22">
            <a:extLst>
              <a:ext uri="{FF2B5EF4-FFF2-40B4-BE49-F238E27FC236}">
                <a16:creationId xmlns:a16="http://schemas.microsoft.com/office/drawing/2014/main" id="{2340929C-76E4-528E-57C0-E4910853FDED}"/>
              </a:ext>
            </a:extLst>
          </p:cNvPr>
          <p:cNvSpPr/>
          <p:nvPr/>
        </p:nvSpPr>
        <p:spPr>
          <a:xfrm>
            <a:off x="1101896" y="5087817"/>
            <a:ext cx="684000" cy="547176"/>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nvGrpSpPr>
          <p:cNvPr id="391" name="グループ化 390">
            <a:extLst>
              <a:ext uri="{FF2B5EF4-FFF2-40B4-BE49-F238E27FC236}">
                <a16:creationId xmlns:a16="http://schemas.microsoft.com/office/drawing/2014/main" id="{19312307-FD5C-66F4-8FBD-227B3D82F521}"/>
              </a:ext>
            </a:extLst>
          </p:cNvPr>
          <p:cNvGrpSpPr/>
          <p:nvPr/>
        </p:nvGrpSpPr>
        <p:grpSpPr>
          <a:xfrm>
            <a:off x="355736" y="5449423"/>
            <a:ext cx="1153654" cy="1075169"/>
            <a:chOff x="834153" y="5062556"/>
            <a:chExt cx="1153654" cy="1075169"/>
          </a:xfrm>
        </p:grpSpPr>
        <p:sp>
          <p:nvSpPr>
            <p:cNvPr id="392" name="フリーフォーム 391">
              <a:extLst>
                <a:ext uri="{FF2B5EF4-FFF2-40B4-BE49-F238E27FC236}">
                  <a16:creationId xmlns:a16="http://schemas.microsoft.com/office/drawing/2014/main" id="{1F31167F-D5E5-33C8-B847-BB704888939C}"/>
                </a:ext>
              </a:extLst>
            </p:cNvPr>
            <p:cNvSpPr/>
            <p:nvPr/>
          </p:nvSpPr>
          <p:spPr>
            <a:xfrm rot="2231461">
              <a:off x="945753" y="5062556"/>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393" name="グループ化 392">
              <a:extLst>
                <a:ext uri="{FF2B5EF4-FFF2-40B4-BE49-F238E27FC236}">
                  <a16:creationId xmlns:a16="http://schemas.microsoft.com/office/drawing/2014/main" id="{BFAB8456-0392-CD07-41E0-3485B65CF863}"/>
                </a:ext>
              </a:extLst>
            </p:cNvPr>
            <p:cNvGrpSpPr/>
            <p:nvPr/>
          </p:nvGrpSpPr>
          <p:grpSpPr>
            <a:xfrm>
              <a:off x="834153" y="5290484"/>
              <a:ext cx="1153654" cy="754003"/>
              <a:chOff x="732430" y="6412374"/>
              <a:chExt cx="1153654" cy="754003"/>
            </a:xfrm>
          </p:grpSpPr>
          <p:sp>
            <p:nvSpPr>
              <p:cNvPr id="394" name="Google Shape;364;p22">
                <a:extLst>
                  <a:ext uri="{FF2B5EF4-FFF2-40B4-BE49-F238E27FC236}">
                    <a16:creationId xmlns:a16="http://schemas.microsoft.com/office/drawing/2014/main" id="{3CC94922-9529-7ED5-223D-60E2F0D4F698}"/>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395" name="グラフィックス 394">
                <a:extLst>
                  <a:ext uri="{FF2B5EF4-FFF2-40B4-BE49-F238E27FC236}">
                    <a16:creationId xmlns:a16="http://schemas.microsoft.com/office/drawing/2014/main" id="{1FD0B88E-D463-A13D-3DEA-11B7455130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0999" y="6412374"/>
                <a:ext cx="279180" cy="453668"/>
              </a:xfrm>
              <a:prstGeom prst="rect">
                <a:avLst/>
              </a:prstGeom>
            </p:spPr>
          </p:pic>
        </p:grpSp>
      </p:grpSp>
      <p:sp>
        <p:nvSpPr>
          <p:cNvPr id="30" name="Google Shape;361;p22">
            <a:extLst>
              <a:ext uri="{FF2B5EF4-FFF2-40B4-BE49-F238E27FC236}">
                <a16:creationId xmlns:a16="http://schemas.microsoft.com/office/drawing/2014/main" id="{2CD8EFA4-6BC4-C10A-1B61-04226D62FD99}"/>
              </a:ext>
            </a:extLst>
          </p:cNvPr>
          <p:cNvSpPr/>
          <p:nvPr/>
        </p:nvSpPr>
        <p:spPr>
          <a:xfrm>
            <a:off x="1971146" y="8764412"/>
            <a:ext cx="4990213" cy="1158424"/>
          </a:xfrm>
          <a:prstGeom prst="roundRect">
            <a:avLst>
              <a:gd name="adj" fmla="val 9553"/>
            </a:avLst>
          </a:prstGeom>
          <a:no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sym typeface="Meiry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59" name="グループ化 58">
            <a:extLst>
              <a:ext uri="{FF2B5EF4-FFF2-40B4-BE49-F238E27FC236}">
                <a16:creationId xmlns:a16="http://schemas.microsoft.com/office/drawing/2014/main" id="{9ADCAA7D-55ED-C78D-7F30-6341DDF0B751}"/>
              </a:ext>
            </a:extLst>
          </p:cNvPr>
          <p:cNvGrpSpPr/>
          <p:nvPr/>
        </p:nvGrpSpPr>
        <p:grpSpPr>
          <a:xfrm>
            <a:off x="4088758" y="4015068"/>
            <a:ext cx="3159534" cy="5657680"/>
            <a:chOff x="4088758" y="4244360"/>
            <a:chExt cx="2811978" cy="5035322"/>
          </a:xfrm>
        </p:grpSpPr>
        <p:pic>
          <p:nvPicPr>
            <p:cNvPr id="418" name="Google Shape;418;p25"/>
            <p:cNvPicPr preferRelativeResize="0"/>
            <p:nvPr/>
          </p:nvPicPr>
          <p:blipFill rotWithShape="1">
            <a:blip r:embed="rId3" cstate="hqprint">
              <a:alphaModFix/>
              <a:extLst>
                <a:ext uri="{28A0092B-C50C-407E-A947-70E740481C1C}">
                  <a14:useLocalDpi xmlns:a14="http://schemas.microsoft.com/office/drawing/2010/main"/>
                </a:ext>
              </a:extLst>
            </a:blip>
            <a:srcRect l="1690"/>
            <a:stretch/>
          </p:blipFill>
          <p:spPr>
            <a:xfrm>
              <a:off x="4088758" y="4244360"/>
              <a:ext cx="2811978" cy="5035322"/>
            </a:xfrm>
            <a:prstGeom prst="rect">
              <a:avLst/>
            </a:prstGeom>
            <a:noFill/>
            <a:ln w="9525" cap="flat" cmpd="sng">
              <a:solidFill>
                <a:srgbClr val="888888"/>
              </a:solidFill>
              <a:prstDash val="solid"/>
              <a:round/>
              <a:headEnd type="none" w="sm" len="sm"/>
              <a:tailEnd type="none" w="sm" len="sm"/>
            </a:ln>
          </p:spPr>
        </p:pic>
        <p:sp>
          <p:nvSpPr>
            <p:cNvPr id="35" name="Google Shape;366;p22">
              <a:extLst>
                <a:ext uri="{FF2B5EF4-FFF2-40B4-BE49-F238E27FC236}">
                  <a16:creationId xmlns:a16="http://schemas.microsoft.com/office/drawing/2014/main" id="{FCE4B9D9-C930-A740-946A-55854E94AAF0}"/>
                </a:ext>
              </a:extLst>
            </p:cNvPr>
            <p:cNvSpPr/>
            <p:nvPr/>
          </p:nvSpPr>
          <p:spPr>
            <a:xfrm>
              <a:off x="4521337" y="8309352"/>
              <a:ext cx="2126206" cy="834647"/>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pic>
        <p:nvPicPr>
          <p:cNvPr id="15" name="Google Shape;371;p23">
            <a:extLst>
              <a:ext uri="{FF2B5EF4-FFF2-40B4-BE49-F238E27FC236}">
                <a16:creationId xmlns:a16="http://schemas.microsoft.com/office/drawing/2014/main" id="{0DC5DE9C-66B4-ADF1-7D00-247251AC0679}"/>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1156873" y="3577880"/>
            <a:ext cx="597807" cy="3978836"/>
          </a:xfrm>
          <a:prstGeom prst="rect">
            <a:avLst/>
          </a:prstGeom>
          <a:noFill/>
          <a:ln w="9525" cap="flat" cmpd="sng">
            <a:noFill/>
            <a:prstDash val="solid"/>
            <a:round/>
            <a:headEnd type="none" w="sm" len="sm"/>
            <a:tailEnd type="none" w="sm" len="sm"/>
          </a:ln>
        </p:spPr>
      </p:pic>
      <p:grpSp>
        <p:nvGrpSpPr>
          <p:cNvPr id="16" name="グループ化 15">
            <a:extLst>
              <a:ext uri="{FF2B5EF4-FFF2-40B4-BE49-F238E27FC236}">
                <a16:creationId xmlns:a16="http://schemas.microsoft.com/office/drawing/2014/main" id="{FCD85422-2EF5-D738-8A78-1D1627997A81}"/>
              </a:ext>
            </a:extLst>
          </p:cNvPr>
          <p:cNvGrpSpPr/>
          <p:nvPr/>
        </p:nvGrpSpPr>
        <p:grpSpPr>
          <a:xfrm>
            <a:off x="1736275" y="3577880"/>
            <a:ext cx="1863950" cy="3978836"/>
            <a:chOff x="1126625" y="2847924"/>
            <a:chExt cx="1593396" cy="3401303"/>
          </a:xfrm>
        </p:grpSpPr>
        <p:pic>
          <p:nvPicPr>
            <p:cNvPr id="17" name="Google Shape;371;p23">
              <a:extLst>
                <a:ext uri="{FF2B5EF4-FFF2-40B4-BE49-F238E27FC236}">
                  <a16:creationId xmlns:a16="http://schemas.microsoft.com/office/drawing/2014/main" id="{94A5E500-DA50-3D37-F322-690B485A7582}"/>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1126625" y="2847924"/>
              <a:ext cx="1593396" cy="3401303"/>
            </a:xfrm>
            <a:prstGeom prst="rect">
              <a:avLst/>
            </a:prstGeom>
            <a:noFill/>
            <a:ln w="9525" cap="flat" cmpd="sng">
              <a:noFill/>
              <a:prstDash val="solid"/>
              <a:round/>
              <a:headEnd type="none" w="sm" len="sm"/>
              <a:tailEnd type="none" w="sm" len="sm"/>
            </a:ln>
          </p:spPr>
        </p:pic>
        <p:sp>
          <p:nvSpPr>
            <p:cNvPr id="18" name="Google Shape;376;p23">
              <a:extLst>
                <a:ext uri="{FF2B5EF4-FFF2-40B4-BE49-F238E27FC236}">
                  <a16:creationId xmlns:a16="http://schemas.microsoft.com/office/drawing/2014/main" id="{0C18E40A-E0CE-4AB5-0941-F9D6B9CF49C0}"/>
                </a:ext>
              </a:extLst>
            </p:cNvPr>
            <p:cNvSpPr/>
            <p:nvPr/>
          </p:nvSpPr>
          <p:spPr>
            <a:xfrm>
              <a:off x="1178258" y="3893202"/>
              <a:ext cx="830520" cy="360180"/>
            </a:xfrm>
            <a:prstGeom prst="rect">
              <a:avLst/>
            </a:prstGeom>
            <a:solidFill>
              <a:srgbClr val="DADFE6"/>
            </a:solidFill>
            <a:ln>
              <a:noFill/>
            </a:ln>
          </p:spPr>
          <p:txBody>
            <a:bodyPr spcFirstLastPara="1" wrap="square" lIns="82283" tIns="82283" rIns="82283" bIns="82283" anchor="ctr" anchorCtr="0">
              <a:noAutofit/>
            </a:bodyPr>
            <a:lstStyle/>
            <a:p>
              <a:endParaRPr sz="1260"/>
            </a:p>
          </p:txBody>
        </p:sp>
      </p:grpSp>
      <p:pic>
        <p:nvPicPr>
          <p:cNvPr id="19" name="Google Shape;388;p23">
            <a:extLst>
              <a:ext uri="{FF2B5EF4-FFF2-40B4-BE49-F238E27FC236}">
                <a16:creationId xmlns:a16="http://schemas.microsoft.com/office/drawing/2014/main" id="{460F9C76-0322-B91F-7EF7-519474F00101}"/>
              </a:ext>
            </a:extLst>
          </p:cNvPr>
          <p:cNvPicPr preferRelativeResize="0"/>
          <p:nvPr/>
        </p:nvPicPr>
        <p:blipFill rotWithShape="1">
          <a:blip r:embed="rId6" cstate="hqprint">
            <a:alphaModFix/>
            <a:extLst>
              <a:ext uri="{28A0092B-C50C-407E-A947-70E740481C1C}">
                <a14:useLocalDpi xmlns:a14="http://schemas.microsoft.com/office/drawing/2010/main"/>
              </a:ext>
            </a:extLst>
          </a:blip>
          <a:srcRect r="2034"/>
          <a:stretch/>
        </p:blipFill>
        <p:spPr>
          <a:xfrm>
            <a:off x="1150926" y="3951071"/>
            <a:ext cx="586451" cy="3605642"/>
          </a:xfrm>
          <a:prstGeom prst="rect">
            <a:avLst/>
          </a:prstGeom>
          <a:noFill/>
          <a:ln>
            <a:noFill/>
          </a:ln>
        </p:spPr>
      </p:pic>
      <p:sp>
        <p:nvSpPr>
          <p:cNvPr id="20" name="正方形/長方形 19">
            <a:extLst>
              <a:ext uri="{FF2B5EF4-FFF2-40B4-BE49-F238E27FC236}">
                <a16:creationId xmlns:a16="http://schemas.microsoft.com/office/drawing/2014/main" id="{B0A2E3B0-006D-592D-CB9B-A18AA570ACF3}"/>
              </a:ext>
            </a:extLst>
          </p:cNvPr>
          <p:cNvSpPr/>
          <p:nvPr/>
        </p:nvSpPr>
        <p:spPr>
          <a:xfrm>
            <a:off x="1159475" y="3577879"/>
            <a:ext cx="2440749" cy="3978834"/>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Google Shape;366;p22">
            <a:extLst>
              <a:ext uri="{FF2B5EF4-FFF2-40B4-BE49-F238E27FC236}">
                <a16:creationId xmlns:a16="http://schemas.microsoft.com/office/drawing/2014/main" id="{716BA649-F620-C351-37C8-F6F9F0020FA0}"/>
              </a:ext>
            </a:extLst>
          </p:cNvPr>
          <p:cNvSpPr/>
          <p:nvPr/>
        </p:nvSpPr>
        <p:spPr>
          <a:xfrm>
            <a:off x="1109578" y="5090986"/>
            <a:ext cx="671941" cy="554078"/>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39" name="正方形/長方形 38">
            <a:extLst>
              <a:ext uri="{FF2B5EF4-FFF2-40B4-BE49-F238E27FC236}">
                <a16:creationId xmlns:a16="http://schemas.microsoft.com/office/drawing/2014/main" id="{58466AE7-644D-EF6D-7249-9602AF27B829}"/>
              </a:ext>
            </a:extLst>
          </p:cNvPr>
          <p:cNvSpPr/>
          <p:nvPr/>
        </p:nvSpPr>
        <p:spPr>
          <a:xfrm>
            <a:off x="611999" y="3021469"/>
            <a:ext cx="7037155" cy="742632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2" name="Google Shape;6;p1">
            <a:extLst>
              <a:ext uri="{FF2B5EF4-FFF2-40B4-BE49-F238E27FC236}">
                <a16:creationId xmlns:a16="http://schemas.microsoft.com/office/drawing/2014/main" id="{D77A43AE-99AA-3C17-E86D-5CE71441B609}"/>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14</a:t>
            </a:fld>
            <a:endParaRPr lang="ja" altLang="en-US" sz="1200"/>
          </a:p>
        </p:txBody>
      </p:sp>
      <p:sp>
        <p:nvSpPr>
          <p:cNvPr id="4" name="Google Shape;27;p4">
            <a:extLst>
              <a:ext uri="{FF2B5EF4-FFF2-40B4-BE49-F238E27FC236}">
                <a16:creationId xmlns:a16="http://schemas.microsoft.com/office/drawing/2014/main" id="{E5CEBD9B-C31D-E586-FBC7-65B6DBE3BFBE}"/>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a:latin typeface="Yu Gothic Medium" panose="020B0400000000000000" pitchFamily="34" charset="-128"/>
                <a:ea typeface="Yu Gothic Medium" panose="020B0400000000000000" pitchFamily="34" charset="-128"/>
              </a:rPr>
              <a:t>チャンネルで連絡を受け取る</a:t>
            </a:r>
            <a:endParaRPr lang="en-US" altLang="ja-JP" b="0" dirty="0">
              <a:latin typeface="Yu Gothic Medium" panose="020B0400000000000000" pitchFamily="34" charset="-128"/>
              <a:ea typeface="Yu Gothic Medium" panose="020B0400000000000000" pitchFamily="34" charset="-128"/>
            </a:endParaRPr>
          </a:p>
          <a:p>
            <a:pPr marL="68586" indent="0">
              <a:buFont typeface="Meiryo"/>
              <a:buNone/>
            </a:pPr>
            <a:r>
              <a:rPr lang="ja-JP" altLang="en-US" sz="2000" b="0">
                <a:latin typeface="Yu Gothic Medium" panose="020B0400000000000000" pitchFamily="34" charset="-128"/>
                <a:ea typeface="Yu Gothic Medium" panose="020B0400000000000000" pitchFamily="34" charset="-128"/>
              </a:rPr>
              <a:t>ー個別メッセージー</a:t>
            </a:r>
          </a:p>
        </p:txBody>
      </p:sp>
      <p:sp>
        <p:nvSpPr>
          <p:cNvPr id="5" name="Google Shape;125;p14">
            <a:extLst>
              <a:ext uri="{FF2B5EF4-FFF2-40B4-BE49-F238E27FC236}">
                <a16:creationId xmlns:a16="http://schemas.microsoft.com/office/drawing/2014/main" id="{87747CCF-7384-BE90-7AE4-617E000A53D4}"/>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a:solidFill>
                  <a:schemeClr val="dk1"/>
                </a:solidFill>
                <a:latin typeface="Yu Gothic Medium" panose="020B0400000000000000" pitchFamily="34" charset="-128"/>
                <a:ea typeface="Yu Gothic Medium" panose="020B0400000000000000" pitchFamily="34" charset="-128"/>
                <a:cs typeface="Meiryo"/>
                <a:sym typeface="Meiryo"/>
              </a:rPr>
              <a:t>教職員と個別連絡を取り合う事が可能です。チャンネル一覧の「個別メッセージ」より確認できます。</a:t>
            </a:r>
            <a:endPar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grpSp>
        <p:nvGrpSpPr>
          <p:cNvPr id="6" name="グループ化 5">
            <a:extLst>
              <a:ext uri="{FF2B5EF4-FFF2-40B4-BE49-F238E27FC236}">
                <a16:creationId xmlns:a16="http://schemas.microsoft.com/office/drawing/2014/main" id="{760386A7-75F3-D3BD-6219-256097BCC385}"/>
              </a:ext>
            </a:extLst>
          </p:cNvPr>
          <p:cNvGrpSpPr/>
          <p:nvPr/>
        </p:nvGrpSpPr>
        <p:grpSpPr>
          <a:xfrm>
            <a:off x="5709920" y="228118"/>
            <a:ext cx="2271953" cy="992704"/>
            <a:chOff x="5709920" y="228118"/>
            <a:chExt cx="2271953" cy="992704"/>
          </a:xfrm>
        </p:grpSpPr>
        <p:pic>
          <p:nvPicPr>
            <p:cNvPr id="7" name="図 6">
              <a:extLst>
                <a:ext uri="{FF2B5EF4-FFF2-40B4-BE49-F238E27FC236}">
                  <a16:creationId xmlns:a16="http://schemas.microsoft.com/office/drawing/2014/main" id="{9DAE2FA2-183A-EA04-5298-22F0528F6F8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011989" y="241806"/>
              <a:ext cx="969884" cy="969884"/>
            </a:xfrm>
            <a:prstGeom prst="rect">
              <a:avLst/>
            </a:prstGeom>
          </p:spPr>
        </p:pic>
        <p:pic>
          <p:nvPicPr>
            <p:cNvPr id="8" name="図 7">
              <a:extLst>
                <a:ext uri="{FF2B5EF4-FFF2-40B4-BE49-F238E27FC236}">
                  <a16:creationId xmlns:a16="http://schemas.microsoft.com/office/drawing/2014/main" id="{91AD3FD5-A07A-B411-4726-5C7C0E03CA7C}"/>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709920" y="228118"/>
              <a:ext cx="992704" cy="992704"/>
            </a:xfrm>
            <a:prstGeom prst="rect">
              <a:avLst/>
            </a:prstGeom>
          </p:spPr>
        </p:pic>
        <p:grpSp>
          <p:nvGrpSpPr>
            <p:cNvPr id="9" name="グループ化 8">
              <a:extLst>
                <a:ext uri="{FF2B5EF4-FFF2-40B4-BE49-F238E27FC236}">
                  <a16:creationId xmlns:a16="http://schemas.microsoft.com/office/drawing/2014/main" id="{4E4869FB-1462-7D55-F806-4B33824A7726}"/>
                </a:ext>
              </a:extLst>
            </p:cNvPr>
            <p:cNvGrpSpPr/>
            <p:nvPr/>
          </p:nvGrpSpPr>
          <p:grpSpPr>
            <a:xfrm>
              <a:off x="6712404" y="525003"/>
              <a:ext cx="289805" cy="503852"/>
              <a:chOff x="6831373" y="595183"/>
              <a:chExt cx="289805" cy="503852"/>
            </a:xfrm>
          </p:grpSpPr>
          <p:sp>
            <p:nvSpPr>
              <p:cNvPr id="10" name="Google Shape;350;p22">
                <a:extLst>
                  <a:ext uri="{FF2B5EF4-FFF2-40B4-BE49-F238E27FC236}">
                    <a16:creationId xmlns:a16="http://schemas.microsoft.com/office/drawing/2014/main" id="{105BFCE8-8FDA-82FB-2EE2-A3B4B532B03D}"/>
                  </a:ext>
                </a:extLst>
              </p:cNvPr>
              <p:cNvSpPr/>
              <p:nvPr/>
            </p:nvSpPr>
            <p:spPr>
              <a:xfrm flipH="1">
                <a:off x="6831373" y="595183"/>
                <a:ext cx="255600" cy="229500"/>
              </a:xfrm>
              <a:prstGeom prst="rightArrow">
                <a:avLst>
                  <a:gd name="adj1" fmla="val 50000"/>
                  <a:gd name="adj2" fmla="val 50000"/>
                </a:avLst>
              </a:prstGeom>
              <a:solidFill>
                <a:srgbClr val="0B3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0;p22">
                <a:extLst>
                  <a:ext uri="{FF2B5EF4-FFF2-40B4-BE49-F238E27FC236}">
                    <a16:creationId xmlns:a16="http://schemas.microsoft.com/office/drawing/2014/main" id="{6B4BFA00-DA49-DF4C-6ED8-AE6CE1D4DAE2}"/>
                  </a:ext>
                </a:extLst>
              </p:cNvPr>
              <p:cNvSpPr/>
              <p:nvPr/>
            </p:nvSpPr>
            <p:spPr>
              <a:xfrm rot="10800000" flipH="1">
                <a:off x="6865578" y="869535"/>
                <a:ext cx="255600" cy="229500"/>
              </a:xfrm>
              <a:prstGeom prst="rightArrow">
                <a:avLst>
                  <a:gd name="adj1" fmla="val 50000"/>
                  <a:gd name="adj2" fmla="val 50000"/>
                </a:avLst>
              </a:prstGeom>
              <a:solidFill>
                <a:srgbClr val="ECB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Google Shape;378;p23">
            <a:extLst>
              <a:ext uri="{FF2B5EF4-FFF2-40B4-BE49-F238E27FC236}">
                <a16:creationId xmlns:a16="http://schemas.microsoft.com/office/drawing/2014/main" id="{2B99FE3A-5C49-5918-1A98-46987DBA2668}"/>
              </a:ext>
            </a:extLst>
          </p:cNvPr>
          <p:cNvSpPr txBox="1"/>
          <p:nvPr/>
        </p:nvSpPr>
        <p:spPr>
          <a:xfrm>
            <a:off x="800096" y="9770286"/>
            <a:ext cx="6640364" cy="738688"/>
          </a:xfrm>
          <a:prstGeom prst="rect">
            <a:avLst/>
          </a:prstGeom>
          <a:noFill/>
          <a:ln>
            <a:noFill/>
          </a:ln>
        </p:spPr>
        <p:txBody>
          <a:bodyPr spcFirstLastPara="1" wrap="square" lIns="82283" tIns="82283" rIns="82283" bIns="82283" anchor="t" anchorCtr="0">
            <a:noAutofit/>
          </a:bodyPr>
          <a:lstStyle/>
          <a:p>
            <a:pPr>
              <a:lnSpc>
                <a:spcPct val="130000"/>
              </a:lnSpc>
            </a:pPr>
            <a:r>
              <a:rPr lang="en-US" altLang="ja-JP" dirty="0">
                <a:latin typeface="Yu Gothic Medium" panose="020B0400000000000000" pitchFamily="34" charset="-128"/>
                <a:ea typeface="Yu Gothic Medium" panose="020B0400000000000000" pitchFamily="34" charset="-128"/>
                <a:cs typeface="Meiryo"/>
                <a:sym typeface="Meiryo"/>
              </a:rPr>
              <a:t>※</a:t>
            </a:r>
            <a:r>
              <a:rPr lang="ja-JP" altLang="en-US">
                <a:latin typeface="Yu Gothic Medium" panose="020B0400000000000000" pitchFamily="34" charset="-128"/>
                <a:ea typeface="Yu Gothic Medium" panose="020B0400000000000000" pitchFamily="34" charset="-128"/>
                <a:cs typeface="Meiryo"/>
                <a:sym typeface="Meiryo"/>
              </a:rPr>
              <a:t>学校によってチャンネルや個別メッセージ利用を停止している場合があります</a:t>
            </a:r>
            <a:endParaRPr dirty="0">
              <a:latin typeface="Yu Gothic Medium" panose="020B0400000000000000" pitchFamily="34" charset="-128"/>
              <a:ea typeface="Yu Gothic Medium" panose="020B0400000000000000" pitchFamily="34" charset="-128"/>
              <a:cs typeface="Meiryo"/>
              <a:sym typeface="Meiryo"/>
            </a:endParaRPr>
          </a:p>
        </p:txBody>
      </p:sp>
      <p:sp>
        <p:nvSpPr>
          <p:cNvPr id="30" name="Google Shape;361;p22">
            <a:extLst>
              <a:ext uri="{FF2B5EF4-FFF2-40B4-BE49-F238E27FC236}">
                <a16:creationId xmlns:a16="http://schemas.microsoft.com/office/drawing/2014/main" id="{228039B7-A7E1-F4F8-EA5D-A3D1A85584FF}"/>
              </a:ext>
            </a:extLst>
          </p:cNvPr>
          <p:cNvSpPr/>
          <p:nvPr/>
        </p:nvSpPr>
        <p:spPr>
          <a:xfrm>
            <a:off x="1674774" y="8586274"/>
            <a:ext cx="2010749" cy="997107"/>
          </a:xfrm>
          <a:prstGeom prst="roundRect">
            <a:avLst>
              <a:gd name="adj" fmla="val 9553"/>
            </a:avLst>
          </a:prstGeom>
          <a:no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sym typeface="Meiryo"/>
            </a:endParaRPr>
          </a:p>
        </p:txBody>
      </p:sp>
      <p:sp>
        <p:nvSpPr>
          <p:cNvPr id="31" name="テキスト ボックス 30">
            <a:extLst>
              <a:ext uri="{FF2B5EF4-FFF2-40B4-BE49-F238E27FC236}">
                <a16:creationId xmlns:a16="http://schemas.microsoft.com/office/drawing/2014/main" id="{8EC01E45-7D48-A995-FD2B-7BC6D087C2CE}"/>
              </a:ext>
            </a:extLst>
          </p:cNvPr>
          <p:cNvSpPr txBox="1"/>
          <p:nvPr/>
        </p:nvSpPr>
        <p:spPr>
          <a:xfrm>
            <a:off x="1674775" y="8876063"/>
            <a:ext cx="2010748" cy="386965"/>
          </a:xfrm>
          <a:prstGeom prst="rect">
            <a:avLst/>
          </a:prstGeom>
          <a:noFill/>
        </p:spPr>
        <p:txBody>
          <a:bodyPr wrap="square" rtlCol="0">
            <a:spAutoFit/>
          </a:bodyPr>
          <a:lstStyle/>
          <a:p>
            <a:pPr algn="ctr">
              <a:lnSpc>
                <a:spcPct val="130000"/>
              </a:lnSpc>
            </a:pPr>
            <a:r>
              <a:rPr lang="ja-JP" altLang="en-US" sz="1600" dirty="0">
                <a:solidFill>
                  <a:srgbClr val="0A334C"/>
                </a:solidFill>
                <a:latin typeface="Yu Gothic Medium" panose="020B0400000000000000" pitchFamily="34" charset="-128"/>
                <a:ea typeface="Yu Gothic Medium" panose="020B0400000000000000" pitchFamily="34" charset="-128"/>
                <a:cs typeface="Meiryo"/>
                <a:sym typeface="Meiryo"/>
              </a:rPr>
              <a:t>返信はここから</a:t>
            </a:r>
            <a:endParaRPr kumimoji="1" lang="ja-JP" altLang="en-US" sz="1600" dirty="0">
              <a:solidFill>
                <a:srgbClr val="0A334C"/>
              </a:solidFill>
            </a:endParaRPr>
          </a:p>
        </p:txBody>
      </p:sp>
      <p:cxnSp>
        <p:nvCxnSpPr>
          <p:cNvPr id="33" name="直線コネクタ 32">
            <a:extLst>
              <a:ext uri="{FF2B5EF4-FFF2-40B4-BE49-F238E27FC236}">
                <a16:creationId xmlns:a16="http://schemas.microsoft.com/office/drawing/2014/main" id="{57CB39FF-F276-EECC-E842-D453BF999789}"/>
              </a:ext>
            </a:extLst>
          </p:cNvPr>
          <p:cNvCxnSpPr>
            <a:cxnSpLocks/>
          </p:cNvCxnSpPr>
          <p:nvPr/>
        </p:nvCxnSpPr>
        <p:spPr>
          <a:xfrm flipH="1">
            <a:off x="3572295" y="9109361"/>
            <a:ext cx="1085010" cy="0"/>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a16="http://schemas.microsoft.com/office/drawing/2014/main" id="{146EA498-B513-DAF7-C823-9F14BC0DF174}"/>
              </a:ext>
            </a:extLst>
          </p:cNvPr>
          <p:cNvGrpSpPr/>
          <p:nvPr/>
        </p:nvGrpSpPr>
        <p:grpSpPr>
          <a:xfrm>
            <a:off x="224630" y="4630784"/>
            <a:ext cx="1153654" cy="975230"/>
            <a:chOff x="834153" y="5193600"/>
            <a:chExt cx="1153654" cy="975230"/>
          </a:xfrm>
        </p:grpSpPr>
        <p:sp>
          <p:nvSpPr>
            <p:cNvPr id="51" name="フリーフォーム 50">
              <a:extLst>
                <a:ext uri="{FF2B5EF4-FFF2-40B4-BE49-F238E27FC236}">
                  <a16:creationId xmlns:a16="http://schemas.microsoft.com/office/drawing/2014/main" id="{57E286AC-5C2D-6AFC-4E64-734D059603AB}"/>
                </a:ext>
              </a:extLst>
            </p:cNvPr>
            <p:cNvSpPr/>
            <p:nvPr/>
          </p:nvSpPr>
          <p:spPr>
            <a:xfrm rot="7200000">
              <a:off x="958538" y="5143630"/>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2" name="グループ化 51">
              <a:extLst>
                <a:ext uri="{FF2B5EF4-FFF2-40B4-BE49-F238E27FC236}">
                  <a16:creationId xmlns:a16="http://schemas.microsoft.com/office/drawing/2014/main" id="{0D5F028F-BF03-1B31-D5CB-95BFBD3E74E3}"/>
                </a:ext>
              </a:extLst>
            </p:cNvPr>
            <p:cNvGrpSpPr/>
            <p:nvPr/>
          </p:nvGrpSpPr>
          <p:grpSpPr>
            <a:xfrm>
              <a:off x="834153" y="5290484"/>
              <a:ext cx="1153654" cy="754003"/>
              <a:chOff x="732430" y="6412374"/>
              <a:chExt cx="1153654" cy="754003"/>
            </a:xfrm>
          </p:grpSpPr>
          <p:sp>
            <p:nvSpPr>
              <p:cNvPr id="53" name="Google Shape;364;p22">
                <a:extLst>
                  <a:ext uri="{FF2B5EF4-FFF2-40B4-BE49-F238E27FC236}">
                    <a16:creationId xmlns:a16="http://schemas.microsoft.com/office/drawing/2014/main" id="{B28EF46E-1B5D-9BF7-3526-A670D19F250F}"/>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54" name="グラフィックス 53">
                <a:extLst>
                  <a:ext uri="{FF2B5EF4-FFF2-40B4-BE49-F238E27FC236}">
                    <a16:creationId xmlns:a16="http://schemas.microsoft.com/office/drawing/2014/main" id="{C80AEB73-9598-0018-0F2D-71B9075BD2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0999" y="6412374"/>
                <a:ext cx="279180" cy="453668"/>
              </a:xfrm>
              <a:prstGeom prst="rect">
                <a:avLst/>
              </a:prstGeom>
            </p:spPr>
          </p:pic>
        </p:grpSp>
      </p:grpSp>
      <p:grpSp>
        <p:nvGrpSpPr>
          <p:cNvPr id="384" name="グループ化 383">
            <a:extLst>
              <a:ext uri="{FF2B5EF4-FFF2-40B4-BE49-F238E27FC236}">
                <a16:creationId xmlns:a16="http://schemas.microsoft.com/office/drawing/2014/main" id="{817B1149-6B5B-886C-0443-D50BA2883E66}"/>
              </a:ext>
            </a:extLst>
          </p:cNvPr>
          <p:cNvGrpSpPr/>
          <p:nvPr/>
        </p:nvGrpSpPr>
        <p:grpSpPr>
          <a:xfrm>
            <a:off x="3079280" y="7667700"/>
            <a:ext cx="742730" cy="770183"/>
            <a:chOff x="2154378" y="6231766"/>
            <a:chExt cx="742730" cy="770183"/>
          </a:xfrm>
        </p:grpSpPr>
        <p:sp>
          <p:nvSpPr>
            <p:cNvPr id="385" name="Google Shape;353;p22">
              <a:extLst>
                <a:ext uri="{FF2B5EF4-FFF2-40B4-BE49-F238E27FC236}">
                  <a16:creationId xmlns:a16="http://schemas.microsoft.com/office/drawing/2014/main" id="{54B80320-278B-7F76-E653-1541DA4B3A5D}"/>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386" name="Google Shape;353;p22">
              <a:extLst>
                <a:ext uri="{FF2B5EF4-FFF2-40B4-BE49-F238E27FC236}">
                  <a16:creationId xmlns:a16="http://schemas.microsoft.com/office/drawing/2014/main" id="{85599BFA-C25E-2759-23A4-1CF0373A737C}"/>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pic>
        <p:nvPicPr>
          <p:cNvPr id="388" name="Google Shape;434;p25">
            <a:extLst>
              <a:ext uri="{FF2B5EF4-FFF2-40B4-BE49-F238E27FC236}">
                <a16:creationId xmlns:a16="http://schemas.microsoft.com/office/drawing/2014/main" id="{CF602285-EAE2-75FF-6BF6-75964806C63C}"/>
              </a:ext>
            </a:extLst>
          </p:cNvPr>
          <p:cNvPicPr preferRelativeResize="0"/>
          <p:nvPr/>
        </p:nvPicPr>
        <p:blipFill>
          <a:blip r:embed="rId13">
            <a:alphaModFix/>
          </a:blip>
          <a:stretch>
            <a:fillRect/>
          </a:stretch>
        </p:blipFill>
        <p:spPr>
          <a:xfrm>
            <a:off x="2710366" y="5619513"/>
            <a:ext cx="150000" cy="174000"/>
          </a:xfrm>
          <a:prstGeom prst="rect">
            <a:avLst/>
          </a:prstGeom>
          <a:noFill/>
          <a:ln>
            <a:noFill/>
          </a:ln>
        </p:spPr>
      </p:pic>
      <p:sp>
        <p:nvSpPr>
          <p:cNvPr id="22" name="Google Shape;366;p22">
            <a:extLst>
              <a:ext uri="{FF2B5EF4-FFF2-40B4-BE49-F238E27FC236}">
                <a16:creationId xmlns:a16="http://schemas.microsoft.com/office/drawing/2014/main" id="{98874C48-8C7C-606D-38C8-C8B177EDCED7}"/>
              </a:ext>
            </a:extLst>
          </p:cNvPr>
          <p:cNvSpPr/>
          <p:nvPr/>
        </p:nvSpPr>
        <p:spPr>
          <a:xfrm>
            <a:off x="1820504" y="5630235"/>
            <a:ext cx="634365" cy="173999"/>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nvGrpSpPr>
          <p:cNvPr id="23" name="グループ化 22">
            <a:extLst>
              <a:ext uri="{FF2B5EF4-FFF2-40B4-BE49-F238E27FC236}">
                <a16:creationId xmlns:a16="http://schemas.microsoft.com/office/drawing/2014/main" id="{29BCF6F9-4DF3-0E7A-B607-DA5EE460CC1B}"/>
              </a:ext>
            </a:extLst>
          </p:cNvPr>
          <p:cNvGrpSpPr/>
          <p:nvPr/>
        </p:nvGrpSpPr>
        <p:grpSpPr>
          <a:xfrm>
            <a:off x="2239419" y="5683639"/>
            <a:ext cx="1153654" cy="1075169"/>
            <a:chOff x="834153" y="5055193"/>
            <a:chExt cx="1153654" cy="1075169"/>
          </a:xfrm>
        </p:grpSpPr>
        <p:sp>
          <p:nvSpPr>
            <p:cNvPr id="24" name="フリーフォーム 23">
              <a:extLst>
                <a:ext uri="{FF2B5EF4-FFF2-40B4-BE49-F238E27FC236}">
                  <a16:creationId xmlns:a16="http://schemas.microsoft.com/office/drawing/2014/main" id="{8E2C086E-36B3-F156-75DD-6A6A814CC399}"/>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25" name="グループ化 24">
              <a:extLst>
                <a:ext uri="{FF2B5EF4-FFF2-40B4-BE49-F238E27FC236}">
                  <a16:creationId xmlns:a16="http://schemas.microsoft.com/office/drawing/2014/main" id="{60B11DA6-66A8-DAA4-7C54-9547D3351721}"/>
                </a:ext>
              </a:extLst>
            </p:cNvPr>
            <p:cNvGrpSpPr/>
            <p:nvPr/>
          </p:nvGrpSpPr>
          <p:grpSpPr>
            <a:xfrm>
              <a:off x="834153" y="5290484"/>
              <a:ext cx="1153654" cy="754003"/>
              <a:chOff x="732430" y="6412374"/>
              <a:chExt cx="1153654" cy="754003"/>
            </a:xfrm>
          </p:grpSpPr>
          <p:sp>
            <p:nvSpPr>
              <p:cNvPr id="26" name="Google Shape;364;p22">
                <a:extLst>
                  <a:ext uri="{FF2B5EF4-FFF2-40B4-BE49-F238E27FC236}">
                    <a16:creationId xmlns:a16="http://schemas.microsoft.com/office/drawing/2014/main" id="{35176364-93A9-6D97-B9FE-69ADDE400E3D}"/>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27" name="グラフィックス 26">
                <a:extLst>
                  <a:ext uri="{FF2B5EF4-FFF2-40B4-BE49-F238E27FC236}">
                    <a16:creationId xmlns:a16="http://schemas.microsoft.com/office/drawing/2014/main" id="{88919F12-E6CB-E0FD-3FDA-01A055F68E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0999" y="6412374"/>
                <a:ext cx="279180" cy="453668"/>
              </a:xfrm>
              <a:prstGeom prst="rect">
                <a:avLst/>
              </a:prstGeom>
            </p:spPr>
          </p:pic>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838910F0-6A11-7DD6-2D59-FCF18F2A6D7B}"/>
              </a:ext>
            </a:extLst>
          </p:cNvPr>
          <p:cNvGrpSpPr/>
          <p:nvPr/>
        </p:nvGrpSpPr>
        <p:grpSpPr>
          <a:xfrm>
            <a:off x="1092581" y="3585291"/>
            <a:ext cx="2507644" cy="3963121"/>
            <a:chOff x="1100787" y="3529311"/>
            <a:chExt cx="2152157" cy="3401304"/>
          </a:xfrm>
        </p:grpSpPr>
        <p:pic>
          <p:nvPicPr>
            <p:cNvPr id="15" name="Google Shape;371;p23">
              <a:extLst>
                <a:ext uri="{FF2B5EF4-FFF2-40B4-BE49-F238E27FC236}">
                  <a16:creationId xmlns:a16="http://schemas.microsoft.com/office/drawing/2014/main" id="{3C65C461-3050-0267-0617-EB1A3C04B6BF}"/>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150467" y="3529312"/>
              <a:ext cx="511035" cy="3401303"/>
            </a:xfrm>
            <a:prstGeom prst="rect">
              <a:avLst/>
            </a:prstGeom>
            <a:noFill/>
            <a:ln w="9525" cap="flat" cmpd="sng">
              <a:noFill/>
              <a:prstDash val="solid"/>
              <a:round/>
              <a:headEnd type="none" w="sm" len="sm"/>
              <a:tailEnd type="none" w="sm" len="sm"/>
            </a:ln>
          </p:spPr>
        </p:pic>
        <p:pic>
          <p:nvPicPr>
            <p:cNvPr id="454" name="Google Shape;454;p26"/>
            <p:cNvPicPr preferRelativeResize="0"/>
            <p:nvPr/>
          </p:nvPicPr>
          <p:blipFill rotWithShape="1">
            <a:blip r:embed="rId4" cstate="hqprint">
              <a:alphaModFix/>
              <a:extLst>
                <a:ext uri="{28A0092B-C50C-407E-A947-70E740481C1C}">
                  <a14:useLocalDpi xmlns:a14="http://schemas.microsoft.com/office/drawing/2010/main"/>
                </a:ext>
              </a:extLst>
            </a:blip>
            <a:srcRect b="2220"/>
            <a:stretch/>
          </p:blipFill>
          <p:spPr>
            <a:xfrm>
              <a:off x="1152000" y="3848334"/>
              <a:ext cx="507203" cy="3082280"/>
            </a:xfrm>
            <a:prstGeom prst="rect">
              <a:avLst/>
            </a:prstGeom>
            <a:noFill/>
            <a:ln>
              <a:noFill/>
            </a:ln>
          </p:spPr>
        </p:pic>
        <p:grpSp>
          <p:nvGrpSpPr>
            <p:cNvPr id="16" name="グループ化 15">
              <a:extLst>
                <a:ext uri="{FF2B5EF4-FFF2-40B4-BE49-F238E27FC236}">
                  <a16:creationId xmlns:a16="http://schemas.microsoft.com/office/drawing/2014/main" id="{7C546408-B886-28CC-39AE-508DB0E8E7EE}"/>
                </a:ext>
              </a:extLst>
            </p:cNvPr>
            <p:cNvGrpSpPr/>
            <p:nvPr/>
          </p:nvGrpSpPr>
          <p:grpSpPr>
            <a:xfrm>
              <a:off x="1659548" y="3529312"/>
              <a:ext cx="1593396" cy="3401303"/>
              <a:chOff x="1126625" y="2847924"/>
              <a:chExt cx="1593396" cy="3401303"/>
            </a:xfrm>
          </p:grpSpPr>
          <p:pic>
            <p:nvPicPr>
              <p:cNvPr id="17" name="Google Shape;371;p23">
                <a:extLst>
                  <a:ext uri="{FF2B5EF4-FFF2-40B4-BE49-F238E27FC236}">
                    <a16:creationId xmlns:a16="http://schemas.microsoft.com/office/drawing/2014/main" id="{43AF7FD9-9F01-8CF4-5ADA-EBDCFB8E887F}"/>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1126625" y="2847924"/>
                <a:ext cx="1593396" cy="3401303"/>
              </a:xfrm>
              <a:prstGeom prst="rect">
                <a:avLst/>
              </a:prstGeom>
              <a:noFill/>
              <a:ln w="9525" cap="flat" cmpd="sng">
                <a:noFill/>
                <a:prstDash val="solid"/>
                <a:round/>
                <a:headEnd type="none" w="sm" len="sm"/>
                <a:tailEnd type="none" w="sm" len="sm"/>
              </a:ln>
            </p:spPr>
          </p:pic>
          <p:sp>
            <p:nvSpPr>
              <p:cNvPr id="18" name="Google Shape;376;p23">
                <a:extLst>
                  <a:ext uri="{FF2B5EF4-FFF2-40B4-BE49-F238E27FC236}">
                    <a16:creationId xmlns:a16="http://schemas.microsoft.com/office/drawing/2014/main" id="{40A30C41-BEA8-5251-39CD-045AC5811DB5}"/>
                  </a:ext>
                </a:extLst>
              </p:cNvPr>
              <p:cNvSpPr/>
              <p:nvPr/>
            </p:nvSpPr>
            <p:spPr>
              <a:xfrm>
                <a:off x="1178258" y="3893202"/>
                <a:ext cx="830520" cy="360180"/>
              </a:xfrm>
              <a:prstGeom prst="rect">
                <a:avLst/>
              </a:prstGeom>
              <a:solidFill>
                <a:srgbClr val="DADFE6"/>
              </a:solidFill>
              <a:ln>
                <a:noFill/>
              </a:ln>
            </p:spPr>
            <p:txBody>
              <a:bodyPr spcFirstLastPara="1" wrap="square" lIns="82283" tIns="82283" rIns="82283" bIns="82283" anchor="ctr" anchorCtr="0">
                <a:noAutofit/>
              </a:bodyPr>
              <a:lstStyle/>
              <a:p>
                <a:endParaRPr sz="1260"/>
              </a:p>
            </p:txBody>
          </p:sp>
        </p:grpSp>
        <p:sp>
          <p:nvSpPr>
            <p:cNvPr id="20" name="正方形/長方形 19">
              <a:extLst>
                <a:ext uri="{FF2B5EF4-FFF2-40B4-BE49-F238E27FC236}">
                  <a16:creationId xmlns:a16="http://schemas.microsoft.com/office/drawing/2014/main" id="{9437F711-D81A-CAFD-2B0B-356BB25CD9C9}"/>
                </a:ext>
              </a:extLst>
            </p:cNvPr>
            <p:cNvSpPr/>
            <p:nvPr/>
          </p:nvSpPr>
          <p:spPr>
            <a:xfrm>
              <a:off x="1150467" y="3529311"/>
              <a:ext cx="2102477" cy="3401302"/>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Google Shape;366;p22">
              <a:extLst>
                <a:ext uri="{FF2B5EF4-FFF2-40B4-BE49-F238E27FC236}">
                  <a16:creationId xmlns:a16="http://schemas.microsoft.com/office/drawing/2014/main" id="{EA917244-5739-A9F3-D7BE-882CD681D611}"/>
                </a:ext>
              </a:extLst>
            </p:cNvPr>
            <p:cNvSpPr/>
            <p:nvPr/>
          </p:nvSpPr>
          <p:spPr>
            <a:xfrm>
              <a:off x="1100787" y="5696768"/>
              <a:ext cx="610395" cy="526190"/>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sp>
        <p:nvSpPr>
          <p:cNvPr id="2" name="Google Shape;6;p1">
            <a:extLst>
              <a:ext uri="{FF2B5EF4-FFF2-40B4-BE49-F238E27FC236}">
                <a16:creationId xmlns:a16="http://schemas.microsoft.com/office/drawing/2014/main" id="{78C6D53C-7B3B-4A6F-CBD1-B2C4B428095C}"/>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15</a:t>
            </a:fld>
            <a:endParaRPr lang="ja" altLang="en-US" sz="1200"/>
          </a:p>
        </p:txBody>
      </p:sp>
      <p:sp>
        <p:nvSpPr>
          <p:cNvPr id="3" name="正方形/長方形 2">
            <a:extLst>
              <a:ext uri="{FF2B5EF4-FFF2-40B4-BE49-F238E27FC236}">
                <a16:creationId xmlns:a16="http://schemas.microsoft.com/office/drawing/2014/main" id="{27DD9B34-7F98-B511-2601-D49F3FBC93B5}"/>
              </a:ext>
            </a:extLst>
          </p:cNvPr>
          <p:cNvSpPr/>
          <p:nvPr/>
        </p:nvSpPr>
        <p:spPr>
          <a:xfrm>
            <a:off x="611999" y="3021469"/>
            <a:ext cx="7037155" cy="742632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4" name="Google Shape;27;p4">
            <a:extLst>
              <a:ext uri="{FF2B5EF4-FFF2-40B4-BE49-F238E27FC236}">
                <a16:creationId xmlns:a16="http://schemas.microsoft.com/office/drawing/2014/main" id="{8DC51BF4-E08D-1A00-21D3-A5E855F4A6C4}"/>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a:latin typeface="Yu Gothic Medium" panose="020B0400000000000000" pitchFamily="34" charset="-128"/>
                <a:ea typeface="Yu Gothic Medium" panose="020B0400000000000000" pitchFamily="34" charset="-128"/>
              </a:rPr>
              <a:t>学習ログで利用状況を確認</a:t>
            </a:r>
          </a:p>
        </p:txBody>
      </p:sp>
      <p:sp>
        <p:nvSpPr>
          <p:cNvPr id="5" name="Google Shape;125;p14">
            <a:extLst>
              <a:ext uri="{FF2B5EF4-FFF2-40B4-BE49-F238E27FC236}">
                <a16:creationId xmlns:a16="http://schemas.microsoft.com/office/drawing/2014/main" id="{FCD53A82-4B67-4185-67E7-0165ACA70AF9}"/>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a:solidFill>
                  <a:schemeClr val="dk1"/>
                </a:solidFill>
                <a:latin typeface="Yu Gothic Medium" panose="020B0400000000000000" pitchFamily="34" charset="-128"/>
                <a:ea typeface="Yu Gothic Medium" panose="020B0400000000000000" pitchFamily="34" charset="-128"/>
                <a:cs typeface="Meiryo"/>
                <a:sym typeface="Meiryo"/>
              </a:rPr>
              <a:t>「ログ」から児童生徒の学習コンテンツへのアクセス回数・最終アクセス日時を確認できます。</a:t>
            </a:r>
            <a:endPar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grpSp>
        <p:nvGrpSpPr>
          <p:cNvPr id="6" name="グループ化 5">
            <a:extLst>
              <a:ext uri="{FF2B5EF4-FFF2-40B4-BE49-F238E27FC236}">
                <a16:creationId xmlns:a16="http://schemas.microsoft.com/office/drawing/2014/main" id="{4FD3FE04-7E8C-4B90-6C58-F95FB3514D18}"/>
              </a:ext>
            </a:extLst>
          </p:cNvPr>
          <p:cNvGrpSpPr/>
          <p:nvPr/>
        </p:nvGrpSpPr>
        <p:grpSpPr>
          <a:xfrm>
            <a:off x="5709920" y="228118"/>
            <a:ext cx="2271953" cy="992704"/>
            <a:chOff x="5709920" y="228118"/>
            <a:chExt cx="2271953" cy="992704"/>
          </a:xfrm>
        </p:grpSpPr>
        <p:pic>
          <p:nvPicPr>
            <p:cNvPr id="7" name="図 6">
              <a:extLst>
                <a:ext uri="{FF2B5EF4-FFF2-40B4-BE49-F238E27FC236}">
                  <a16:creationId xmlns:a16="http://schemas.microsoft.com/office/drawing/2014/main" id="{B3F32973-1E62-24C5-4EF6-717D1C79C9DF}"/>
                </a:ext>
              </a:extLst>
            </p:cNvPr>
            <p:cNvPicPr>
              <a:picLocks noChangeAspect="1"/>
            </p:cNvPicPr>
            <p:nvPr/>
          </p:nvPicPr>
          <p:blipFill>
            <a:blip r:embed="rId6">
              <a:alphaModFix amt="10000"/>
              <a:extLst>
                <a:ext uri="{96DAC541-7B7A-43D3-8B79-37D633B846F1}">
                  <asvg:svgBlip xmlns:asvg="http://schemas.microsoft.com/office/drawing/2016/SVG/main" r:embed="rId7"/>
                </a:ext>
              </a:extLst>
            </a:blip>
            <a:srcRect/>
            <a:stretch/>
          </p:blipFill>
          <p:spPr>
            <a:xfrm>
              <a:off x="7011989" y="241806"/>
              <a:ext cx="969884" cy="969884"/>
            </a:xfrm>
            <a:prstGeom prst="rect">
              <a:avLst/>
            </a:prstGeom>
          </p:spPr>
        </p:pic>
        <p:pic>
          <p:nvPicPr>
            <p:cNvPr id="8" name="図 7">
              <a:extLst>
                <a:ext uri="{FF2B5EF4-FFF2-40B4-BE49-F238E27FC236}">
                  <a16:creationId xmlns:a16="http://schemas.microsoft.com/office/drawing/2014/main" id="{5ADCA5EE-5FBE-7E98-F07D-E3F7FF0E920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709920" y="228118"/>
              <a:ext cx="992704" cy="992704"/>
            </a:xfrm>
            <a:prstGeom prst="rect">
              <a:avLst/>
            </a:prstGeom>
          </p:spPr>
        </p:pic>
        <p:grpSp>
          <p:nvGrpSpPr>
            <p:cNvPr id="9" name="グループ化 8">
              <a:extLst>
                <a:ext uri="{FF2B5EF4-FFF2-40B4-BE49-F238E27FC236}">
                  <a16:creationId xmlns:a16="http://schemas.microsoft.com/office/drawing/2014/main" id="{D027F1C9-F159-6241-E02D-949A56E85352}"/>
                </a:ext>
              </a:extLst>
            </p:cNvPr>
            <p:cNvGrpSpPr/>
            <p:nvPr/>
          </p:nvGrpSpPr>
          <p:grpSpPr>
            <a:xfrm>
              <a:off x="6712404" y="525003"/>
              <a:ext cx="289805" cy="503852"/>
              <a:chOff x="6831373" y="595183"/>
              <a:chExt cx="289805" cy="503852"/>
            </a:xfrm>
          </p:grpSpPr>
          <p:sp>
            <p:nvSpPr>
              <p:cNvPr id="10" name="Google Shape;350;p22">
                <a:extLst>
                  <a:ext uri="{FF2B5EF4-FFF2-40B4-BE49-F238E27FC236}">
                    <a16:creationId xmlns:a16="http://schemas.microsoft.com/office/drawing/2014/main" id="{178E79E5-D26B-C742-7026-B7C4D29D981A}"/>
                  </a:ext>
                </a:extLst>
              </p:cNvPr>
              <p:cNvSpPr/>
              <p:nvPr/>
            </p:nvSpPr>
            <p:spPr>
              <a:xfrm flipH="1">
                <a:off x="6831373" y="595183"/>
                <a:ext cx="255600" cy="229500"/>
              </a:xfrm>
              <a:prstGeom prst="rightArrow">
                <a:avLst>
                  <a:gd name="adj1" fmla="val 50000"/>
                  <a:gd name="adj2" fmla="val 50000"/>
                </a:avLst>
              </a:prstGeom>
              <a:solidFill>
                <a:srgbClr val="0B334D">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0;p22">
                <a:extLst>
                  <a:ext uri="{FF2B5EF4-FFF2-40B4-BE49-F238E27FC236}">
                    <a16:creationId xmlns:a16="http://schemas.microsoft.com/office/drawing/2014/main" id="{90E030E4-9002-FBD1-8700-ADEECA595ACD}"/>
                  </a:ext>
                </a:extLst>
              </p:cNvPr>
              <p:cNvSpPr/>
              <p:nvPr/>
            </p:nvSpPr>
            <p:spPr>
              <a:xfrm rot="10800000" flipH="1">
                <a:off x="6865578" y="869535"/>
                <a:ext cx="255600" cy="229500"/>
              </a:xfrm>
              <a:prstGeom prst="rightArrow">
                <a:avLst>
                  <a:gd name="adj1" fmla="val 50000"/>
                  <a:gd name="adj2" fmla="val 50000"/>
                </a:avLst>
              </a:prstGeom>
              <a:solidFill>
                <a:srgbClr val="ECB44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グループ化 11">
            <a:extLst>
              <a:ext uri="{FF2B5EF4-FFF2-40B4-BE49-F238E27FC236}">
                <a16:creationId xmlns:a16="http://schemas.microsoft.com/office/drawing/2014/main" id="{95EE2493-7F13-77C1-0F37-494D7DF82046}"/>
              </a:ext>
            </a:extLst>
          </p:cNvPr>
          <p:cNvGrpSpPr/>
          <p:nvPr/>
        </p:nvGrpSpPr>
        <p:grpSpPr>
          <a:xfrm>
            <a:off x="2653111" y="7736716"/>
            <a:ext cx="742730" cy="770183"/>
            <a:chOff x="2154378" y="6231766"/>
            <a:chExt cx="742730" cy="770183"/>
          </a:xfrm>
        </p:grpSpPr>
        <p:sp>
          <p:nvSpPr>
            <p:cNvPr id="13" name="Google Shape;353;p22">
              <a:extLst>
                <a:ext uri="{FF2B5EF4-FFF2-40B4-BE49-F238E27FC236}">
                  <a16:creationId xmlns:a16="http://schemas.microsoft.com/office/drawing/2014/main" id="{2014F3EE-0B9E-368A-AEE1-6DA460E60BA9}"/>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14" name="Google Shape;353;p22">
              <a:extLst>
                <a:ext uri="{FF2B5EF4-FFF2-40B4-BE49-F238E27FC236}">
                  <a16:creationId xmlns:a16="http://schemas.microsoft.com/office/drawing/2014/main" id="{3832B288-3243-1D7F-BEC7-EFE4060B5BAF}"/>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grpSp>
        <p:nvGrpSpPr>
          <p:cNvPr id="23" name="グループ化 22">
            <a:extLst>
              <a:ext uri="{FF2B5EF4-FFF2-40B4-BE49-F238E27FC236}">
                <a16:creationId xmlns:a16="http://schemas.microsoft.com/office/drawing/2014/main" id="{60DAAF64-A146-ADAE-D236-EADC97F818E2}"/>
              </a:ext>
            </a:extLst>
          </p:cNvPr>
          <p:cNvGrpSpPr/>
          <p:nvPr/>
        </p:nvGrpSpPr>
        <p:grpSpPr>
          <a:xfrm>
            <a:off x="1519415" y="6326935"/>
            <a:ext cx="1153654" cy="1075169"/>
            <a:chOff x="834153" y="5055193"/>
            <a:chExt cx="1153654" cy="1075169"/>
          </a:xfrm>
        </p:grpSpPr>
        <p:sp>
          <p:nvSpPr>
            <p:cNvPr id="24" name="フリーフォーム 23">
              <a:extLst>
                <a:ext uri="{FF2B5EF4-FFF2-40B4-BE49-F238E27FC236}">
                  <a16:creationId xmlns:a16="http://schemas.microsoft.com/office/drawing/2014/main" id="{3B9E4D7D-E3DE-6528-F7D6-D28FBEBC9539}"/>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25" name="グループ化 24">
              <a:extLst>
                <a:ext uri="{FF2B5EF4-FFF2-40B4-BE49-F238E27FC236}">
                  <a16:creationId xmlns:a16="http://schemas.microsoft.com/office/drawing/2014/main" id="{43154F96-4F47-D215-FD33-9DD34CB5EF22}"/>
                </a:ext>
              </a:extLst>
            </p:cNvPr>
            <p:cNvGrpSpPr/>
            <p:nvPr/>
          </p:nvGrpSpPr>
          <p:grpSpPr>
            <a:xfrm>
              <a:off x="834153" y="5290484"/>
              <a:ext cx="1153654" cy="754003"/>
              <a:chOff x="732430" y="6412374"/>
              <a:chExt cx="1153654" cy="754003"/>
            </a:xfrm>
          </p:grpSpPr>
          <p:sp>
            <p:nvSpPr>
              <p:cNvPr id="26" name="Google Shape;364;p22">
                <a:extLst>
                  <a:ext uri="{FF2B5EF4-FFF2-40B4-BE49-F238E27FC236}">
                    <a16:creationId xmlns:a16="http://schemas.microsoft.com/office/drawing/2014/main" id="{A124F0A5-9C2B-52C9-C604-C84627C99FDA}"/>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27" name="グラフィックス 26">
                <a:extLst>
                  <a:ext uri="{FF2B5EF4-FFF2-40B4-BE49-F238E27FC236}">
                    <a16:creationId xmlns:a16="http://schemas.microsoft.com/office/drawing/2014/main" id="{E9F987FE-FE28-FBDE-1DFC-BF7B605696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80999" y="6412374"/>
                <a:ext cx="279180" cy="453668"/>
              </a:xfrm>
              <a:prstGeom prst="rect">
                <a:avLst/>
              </a:prstGeom>
            </p:spPr>
          </p:pic>
        </p:grpSp>
      </p:grpSp>
      <p:grpSp>
        <p:nvGrpSpPr>
          <p:cNvPr id="35" name="グループ化 34">
            <a:extLst>
              <a:ext uri="{FF2B5EF4-FFF2-40B4-BE49-F238E27FC236}">
                <a16:creationId xmlns:a16="http://schemas.microsoft.com/office/drawing/2014/main" id="{5F69F195-18C7-7FCF-34E0-FEC1F025D7E4}"/>
              </a:ext>
            </a:extLst>
          </p:cNvPr>
          <p:cNvGrpSpPr/>
          <p:nvPr/>
        </p:nvGrpSpPr>
        <p:grpSpPr>
          <a:xfrm>
            <a:off x="4088757" y="5007559"/>
            <a:ext cx="3159535" cy="4683431"/>
            <a:chOff x="4088758" y="5099397"/>
            <a:chExt cx="2819642" cy="4179602"/>
          </a:xfrm>
        </p:grpSpPr>
        <p:pic>
          <p:nvPicPr>
            <p:cNvPr id="447" name="Google Shape;447;p26"/>
            <p:cNvPicPr preferRelativeResize="0"/>
            <p:nvPr/>
          </p:nvPicPr>
          <p:blipFill>
            <a:blip r:embed="rId12">
              <a:alphaModFix/>
            </a:blip>
            <a:stretch>
              <a:fillRect/>
            </a:stretch>
          </p:blipFill>
          <p:spPr>
            <a:xfrm>
              <a:off x="4088758" y="5099397"/>
              <a:ext cx="2819642" cy="4179602"/>
            </a:xfrm>
            <a:prstGeom prst="rect">
              <a:avLst/>
            </a:prstGeom>
            <a:noFill/>
            <a:ln w="9525" cap="flat" cmpd="sng">
              <a:solidFill>
                <a:srgbClr val="888888"/>
              </a:solidFill>
              <a:prstDash val="solid"/>
              <a:round/>
              <a:headEnd type="none" w="sm" len="sm"/>
              <a:tailEnd type="none" w="sm" len="sm"/>
            </a:ln>
          </p:spPr>
        </p:pic>
        <p:sp>
          <p:nvSpPr>
            <p:cNvPr id="22" name="Google Shape;366;p22">
              <a:extLst>
                <a:ext uri="{FF2B5EF4-FFF2-40B4-BE49-F238E27FC236}">
                  <a16:creationId xmlns:a16="http://schemas.microsoft.com/office/drawing/2014/main" id="{DDE6A90E-380A-58EF-CC9D-E47FFEE0573B}"/>
                </a:ext>
              </a:extLst>
            </p:cNvPr>
            <p:cNvSpPr/>
            <p:nvPr/>
          </p:nvSpPr>
          <p:spPr>
            <a:xfrm>
              <a:off x="4186298" y="6083921"/>
              <a:ext cx="2621494" cy="801187"/>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29" name="Google Shape;366;p22">
              <a:extLst>
                <a:ext uri="{FF2B5EF4-FFF2-40B4-BE49-F238E27FC236}">
                  <a16:creationId xmlns:a16="http://schemas.microsoft.com/office/drawing/2014/main" id="{1A85B439-E8D7-5A3F-B9B8-4BFC3C0681C3}"/>
                </a:ext>
              </a:extLst>
            </p:cNvPr>
            <p:cNvSpPr/>
            <p:nvPr/>
          </p:nvSpPr>
          <p:spPr>
            <a:xfrm>
              <a:off x="4186298" y="8233733"/>
              <a:ext cx="2621494" cy="1045266"/>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2" name="Google Shape;6;p1">
            <a:extLst>
              <a:ext uri="{FF2B5EF4-FFF2-40B4-BE49-F238E27FC236}">
                <a16:creationId xmlns:a16="http://schemas.microsoft.com/office/drawing/2014/main" id="{031AF1F8-3F9A-B8C2-2C0C-7E6181615435}"/>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16</a:t>
            </a:fld>
            <a:endParaRPr lang="ja" altLang="en-US" sz="1200"/>
          </a:p>
        </p:txBody>
      </p:sp>
      <p:sp>
        <p:nvSpPr>
          <p:cNvPr id="3" name="正方形/長方形 2">
            <a:extLst>
              <a:ext uri="{FF2B5EF4-FFF2-40B4-BE49-F238E27FC236}">
                <a16:creationId xmlns:a16="http://schemas.microsoft.com/office/drawing/2014/main" id="{F7C8EC25-1B02-C26C-B7C6-587179F79247}"/>
              </a:ext>
            </a:extLst>
          </p:cNvPr>
          <p:cNvSpPr/>
          <p:nvPr/>
        </p:nvSpPr>
        <p:spPr>
          <a:xfrm>
            <a:off x="611999" y="3229315"/>
            <a:ext cx="7037155" cy="7218482"/>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5" name="Google Shape;125;p14">
            <a:extLst>
              <a:ext uri="{FF2B5EF4-FFF2-40B4-BE49-F238E27FC236}">
                <a16:creationId xmlns:a16="http://schemas.microsoft.com/office/drawing/2014/main" id="{67F26A14-A2E5-52BF-C9C5-F87A568E443F}"/>
              </a:ext>
            </a:extLst>
          </p:cNvPr>
          <p:cNvSpPr txBox="1"/>
          <p:nvPr/>
        </p:nvSpPr>
        <p:spPr>
          <a:xfrm>
            <a:off x="612000" y="1619999"/>
            <a:ext cx="7228935" cy="1426481"/>
          </a:xfrm>
          <a:prstGeom prst="rect">
            <a:avLst/>
          </a:prstGeom>
          <a:noFill/>
          <a:ln>
            <a:noFill/>
          </a:ln>
        </p:spPr>
        <p:txBody>
          <a:bodyPr spcFirstLastPara="1" wrap="square" lIns="0" tIns="0" rIns="0" bIns="0" anchor="t" anchorCtr="0">
            <a:noAutofit/>
          </a:bodyPr>
          <a:lstStyle/>
          <a:p>
            <a:pPr>
              <a:lnSpc>
                <a:spcPct val="120000"/>
              </a:lnSpc>
            </a:pPr>
            <a:r>
              <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rPr>
              <a:t>1</a:t>
            </a: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家庭に小学校に通う児童と中学校に通う生徒がいる場合等、複数の学校の保護者アカウントを</a:t>
            </a:r>
            <a:r>
              <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rPr>
              <a:t>1</a:t>
            </a: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つのアプリで連携可能です。（同じ学校に兄弟が所属している場合にも対応しています。）</a:t>
            </a:r>
            <a:endPar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endParaRPr>
          </a:p>
          <a:p>
            <a:pPr>
              <a:lnSpc>
                <a:spcPct val="120000"/>
              </a:lnSpc>
            </a:pP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設定したすべてのアカウントへの連絡をプッシュ通知で受け取れます。</a:t>
            </a:r>
          </a:p>
          <a:p>
            <a:pPr>
              <a:lnSpc>
                <a:spcPct val="120000"/>
              </a:lnSpc>
            </a:pPr>
            <a:endPar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endParaRPr>
          </a:p>
          <a:p>
            <a:pPr>
              <a:lnSpc>
                <a:spcPct val="120000"/>
              </a:lnSpc>
            </a:pPr>
            <a:endPar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sp>
        <p:nvSpPr>
          <p:cNvPr id="12" name="Google Shape;27;p4">
            <a:extLst>
              <a:ext uri="{FF2B5EF4-FFF2-40B4-BE49-F238E27FC236}">
                <a16:creationId xmlns:a16="http://schemas.microsoft.com/office/drawing/2014/main" id="{91697CB8-EA5F-7B7B-F534-A5C08F246E03}"/>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dirty="0">
                <a:latin typeface="Yu Gothic Medium" panose="020B0400000000000000" pitchFamily="34" charset="-128"/>
                <a:ea typeface="Yu Gothic Medium" panose="020B0400000000000000" pitchFamily="34" charset="-128"/>
              </a:rPr>
              <a:t>複数の保護者アカウントを</a:t>
            </a:r>
            <a:endParaRPr lang="en-US" altLang="ja-JP" b="0" dirty="0">
              <a:latin typeface="Yu Gothic Medium" panose="020B0400000000000000" pitchFamily="34" charset="-128"/>
              <a:ea typeface="Yu Gothic Medium" panose="020B0400000000000000" pitchFamily="34" charset="-128"/>
            </a:endParaRPr>
          </a:p>
          <a:p>
            <a:pPr marL="68586" indent="0">
              <a:buFont typeface="Meiryo"/>
              <a:buNone/>
            </a:pPr>
            <a:r>
              <a:rPr lang="en-US" altLang="ja-JP" b="0" dirty="0">
                <a:latin typeface="Yu Gothic Medium" panose="020B0400000000000000" pitchFamily="34" charset="-128"/>
                <a:ea typeface="Yu Gothic Medium" panose="020B0400000000000000" pitchFamily="34" charset="-128"/>
              </a:rPr>
              <a:t>1</a:t>
            </a:r>
            <a:r>
              <a:rPr lang="ja-JP" altLang="en-US" b="0" dirty="0">
                <a:latin typeface="Yu Gothic Medium" panose="020B0400000000000000" pitchFamily="34" charset="-128"/>
                <a:ea typeface="Yu Gothic Medium" panose="020B0400000000000000" pitchFamily="34" charset="-128"/>
              </a:rPr>
              <a:t>つのアプリに設定する</a:t>
            </a:r>
          </a:p>
        </p:txBody>
      </p:sp>
      <p:sp>
        <p:nvSpPr>
          <p:cNvPr id="26" name="Google Shape;378;p23">
            <a:extLst>
              <a:ext uri="{FF2B5EF4-FFF2-40B4-BE49-F238E27FC236}">
                <a16:creationId xmlns:a16="http://schemas.microsoft.com/office/drawing/2014/main" id="{9DB4CA77-36C8-D39F-DD6B-E61A7AAAEB25}"/>
              </a:ext>
            </a:extLst>
          </p:cNvPr>
          <p:cNvSpPr txBox="1"/>
          <p:nvPr/>
        </p:nvSpPr>
        <p:spPr>
          <a:xfrm>
            <a:off x="777486" y="9739832"/>
            <a:ext cx="6817505" cy="738688"/>
          </a:xfrm>
          <a:prstGeom prst="rect">
            <a:avLst/>
          </a:prstGeom>
          <a:noFill/>
          <a:ln>
            <a:noFill/>
          </a:ln>
        </p:spPr>
        <p:txBody>
          <a:bodyPr spcFirstLastPara="1" wrap="square" lIns="82283" tIns="82283" rIns="82283" bIns="82283" anchor="t" anchorCtr="0">
            <a:noAutofit/>
          </a:bodyPr>
          <a:lstStyle/>
          <a:p>
            <a:pPr>
              <a:lnSpc>
                <a:spcPct val="130000"/>
              </a:lnSpc>
            </a:pPr>
            <a:r>
              <a:rPr lang="en-US" altLang="ja-JP" spc="-30" dirty="0">
                <a:latin typeface="Yu Gothic Medium" panose="020B0400000000000000" pitchFamily="34" charset="-128"/>
                <a:ea typeface="Yu Gothic Medium" panose="020B0400000000000000" pitchFamily="34" charset="-128"/>
                <a:cs typeface="Meiryo"/>
                <a:sym typeface="Meiryo"/>
              </a:rPr>
              <a:t>※</a:t>
            </a:r>
            <a:r>
              <a:rPr lang="ja-JP" altLang="en-US" spc="-30" dirty="0">
                <a:latin typeface="Yu Gothic Medium" panose="020B0400000000000000" pitchFamily="34" charset="-128"/>
                <a:ea typeface="Yu Gothic Medium" panose="020B0400000000000000" pitchFamily="34" charset="-128"/>
                <a:cs typeface="Meiryo"/>
                <a:sym typeface="Meiryo"/>
              </a:rPr>
              <a:t>児童生徒の</a:t>
            </a:r>
            <a:r>
              <a:rPr lang="en-US" altLang="ja" spc="-30" dirty="0">
                <a:latin typeface="Yu Gothic Medium" panose="020B0400000000000000" pitchFamily="34" charset="-128"/>
                <a:ea typeface="Yu Gothic Medium" panose="020B0400000000000000" pitchFamily="34" charset="-128"/>
                <a:cs typeface="Meiryo"/>
                <a:sym typeface="Meiryo"/>
              </a:rPr>
              <a:t>ID/</a:t>
            </a:r>
            <a:r>
              <a:rPr lang="ja-JP" altLang="en-US" spc="-30" dirty="0">
                <a:latin typeface="Yu Gothic Medium" panose="020B0400000000000000" pitchFamily="34" charset="-128"/>
                <a:ea typeface="Yu Gothic Medium" panose="020B0400000000000000" pitchFamily="34" charset="-128"/>
                <a:cs typeface="Meiryo"/>
                <a:sym typeface="Meiryo"/>
              </a:rPr>
              <a:t>パスワードではなく、保護者の</a:t>
            </a:r>
            <a:r>
              <a:rPr lang="en-US" altLang="ja" spc="-30" dirty="0">
                <a:latin typeface="Yu Gothic Medium" panose="020B0400000000000000" pitchFamily="34" charset="-128"/>
                <a:ea typeface="Yu Gothic Medium" panose="020B0400000000000000" pitchFamily="34" charset="-128"/>
                <a:cs typeface="Meiryo"/>
                <a:sym typeface="Meiryo"/>
              </a:rPr>
              <a:t>ID/</a:t>
            </a:r>
            <a:r>
              <a:rPr lang="ja-JP" altLang="en-US" spc="-30" dirty="0">
                <a:latin typeface="Yu Gothic Medium" panose="020B0400000000000000" pitchFamily="34" charset="-128"/>
                <a:ea typeface="Yu Gothic Medium" panose="020B0400000000000000" pitchFamily="34" charset="-128"/>
                <a:cs typeface="Meiryo"/>
                <a:sym typeface="Meiryo"/>
              </a:rPr>
              <a:t>パスワードをご入力ください </a:t>
            </a:r>
            <a:br>
              <a:rPr lang="en-US" altLang="ja-JP" spc="-30" dirty="0">
                <a:latin typeface="Yu Gothic Medium" panose="020B0400000000000000" pitchFamily="34" charset="-128"/>
                <a:ea typeface="Yu Gothic Medium" panose="020B0400000000000000" pitchFamily="34" charset="-128"/>
                <a:cs typeface="Meiryo"/>
                <a:sym typeface="Meiryo"/>
              </a:rPr>
            </a:br>
            <a:r>
              <a:rPr lang="en-US" altLang="ja-JP" spc="-30" dirty="0">
                <a:latin typeface="Yu Gothic Medium" panose="020B0400000000000000" pitchFamily="34" charset="-128"/>
                <a:ea typeface="Yu Gothic Medium" panose="020B0400000000000000" pitchFamily="34" charset="-128"/>
                <a:cs typeface="Meiryo"/>
                <a:sym typeface="Meiryo"/>
              </a:rPr>
              <a:t>※</a:t>
            </a:r>
            <a:r>
              <a:rPr lang="ja-JP" altLang="en-US" spc="-30" dirty="0">
                <a:latin typeface="Yu Gothic Medium" panose="020B0400000000000000" pitchFamily="34" charset="-128"/>
                <a:ea typeface="Yu Gothic Medium" panose="020B0400000000000000" pitchFamily="34" charset="-128"/>
                <a:cs typeface="Meiryo"/>
                <a:sym typeface="Meiryo"/>
              </a:rPr>
              <a:t>追加後の設定変更は行えません。登録ボタンを押す前に再確認をお願いします。</a:t>
            </a:r>
            <a:endParaRPr spc="-30" dirty="0">
              <a:latin typeface="Yu Gothic Medium" panose="020B0400000000000000" pitchFamily="34" charset="-128"/>
              <a:ea typeface="Yu Gothic Medium" panose="020B0400000000000000" pitchFamily="34" charset="-128"/>
              <a:cs typeface="Meiryo"/>
              <a:sym typeface="Meiryo"/>
            </a:endParaRPr>
          </a:p>
        </p:txBody>
      </p:sp>
      <p:grpSp>
        <p:nvGrpSpPr>
          <p:cNvPr id="28" name="グループ化 27">
            <a:extLst>
              <a:ext uri="{FF2B5EF4-FFF2-40B4-BE49-F238E27FC236}">
                <a16:creationId xmlns:a16="http://schemas.microsoft.com/office/drawing/2014/main" id="{0432C9D2-DC3B-E76D-5154-220DB1DCE725}"/>
              </a:ext>
            </a:extLst>
          </p:cNvPr>
          <p:cNvGrpSpPr/>
          <p:nvPr/>
        </p:nvGrpSpPr>
        <p:grpSpPr>
          <a:xfrm>
            <a:off x="5709920" y="228118"/>
            <a:ext cx="2271953" cy="992704"/>
            <a:chOff x="5709920" y="228118"/>
            <a:chExt cx="2271953" cy="992704"/>
          </a:xfrm>
        </p:grpSpPr>
        <p:pic>
          <p:nvPicPr>
            <p:cNvPr id="45" name="図 6">
              <a:extLst>
                <a:ext uri="{FF2B5EF4-FFF2-40B4-BE49-F238E27FC236}">
                  <a16:creationId xmlns:a16="http://schemas.microsoft.com/office/drawing/2014/main" id="{F672AC10-873B-1A75-413B-B20637887ED0}"/>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rcRect/>
            <a:stretch/>
          </p:blipFill>
          <p:spPr>
            <a:xfrm>
              <a:off x="7011989" y="241806"/>
              <a:ext cx="969884" cy="969884"/>
            </a:xfrm>
            <a:prstGeom prst="rect">
              <a:avLst/>
            </a:prstGeom>
          </p:spPr>
        </p:pic>
        <p:pic>
          <p:nvPicPr>
            <p:cNvPr id="46" name="図 7">
              <a:extLst>
                <a:ext uri="{FF2B5EF4-FFF2-40B4-BE49-F238E27FC236}">
                  <a16:creationId xmlns:a16="http://schemas.microsoft.com/office/drawing/2014/main" id="{C9870994-5EB4-AACA-20E1-4ABCA284BF7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09920" y="228118"/>
              <a:ext cx="992704" cy="992704"/>
            </a:xfrm>
            <a:prstGeom prst="rect">
              <a:avLst/>
            </a:prstGeom>
          </p:spPr>
        </p:pic>
        <p:grpSp>
          <p:nvGrpSpPr>
            <p:cNvPr id="47" name="グループ化 46">
              <a:extLst>
                <a:ext uri="{FF2B5EF4-FFF2-40B4-BE49-F238E27FC236}">
                  <a16:creationId xmlns:a16="http://schemas.microsoft.com/office/drawing/2014/main" id="{91E49530-30F9-A089-2B29-F41B0FD6D63A}"/>
                </a:ext>
              </a:extLst>
            </p:cNvPr>
            <p:cNvGrpSpPr/>
            <p:nvPr/>
          </p:nvGrpSpPr>
          <p:grpSpPr>
            <a:xfrm>
              <a:off x="6712404" y="525003"/>
              <a:ext cx="289805" cy="503852"/>
              <a:chOff x="6831373" y="595183"/>
              <a:chExt cx="289805" cy="503852"/>
            </a:xfrm>
          </p:grpSpPr>
          <p:sp>
            <p:nvSpPr>
              <p:cNvPr id="48" name="Google Shape;350;p22">
                <a:extLst>
                  <a:ext uri="{FF2B5EF4-FFF2-40B4-BE49-F238E27FC236}">
                    <a16:creationId xmlns:a16="http://schemas.microsoft.com/office/drawing/2014/main" id="{3C7F1F61-C22B-49E2-3B3A-5C93D80C7616}"/>
                  </a:ext>
                </a:extLst>
              </p:cNvPr>
              <p:cNvSpPr/>
              <p:nvPr/>
            </p:nvSpPr>
            <p:spPr>
              <a:xfrm flipH="1">
                <a:off x="6831373" y="595183"/>
                <a:ext cx="255600" cy="229500"/>
              </a:xfrm>
              <a:prstGeom prst="rightArrow">
                <a:avLst>
                  <a:gd name="adj1" fmla="val 50000"/>
                  <a:gd name="adj2" fmla="val 50000"/>
                </a:avLst>
              </a:prstGeom>
              <a:solidFill>
                <a:srgbClr val="0B334D">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0;p22">
                <a:extLst>
                  <a:ext uri="{FF2B5EF4-FFF2-40B4-BE49-F238E27FC236}">
                    <a16:creationId xmlns:a16="http://schemas.microsoft.com/office/drawing/2014/main" id="{E8F2BC13-B206-5F27-0E21-22B032D65058}"/>
                  </a:ext>
                </a:extLst>
              </p:cNvPr>
              <p:cNvSpPr/>
              <p:nvPr/>
            </p:nvSpPr>
            <p:spPr>
              <a:xfrm rot="10800000" flipH="1">
                <a:off x="6865578" y="869535"/>
                <a:ext cx="255600" cy="229500"/>
              </a:xfrm>
              <a:prstGeom prst="rightArrow">
                <a:avLst>
                  <a:gd name="adj1" fmla="val 50000"/>
                  <a:gd name="adj2" fmla="val 50000"/>
                </a:avLst>
              </a:prstGeom>
              <a:solidFill>
                <a:srgbClr val="ECB44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グループ化 18">
            <a:extLst>
              <a:ext uri="{FF2B5EF4-FFF2-40B4-BE49-F238E27FC236}">
                <a16:creationId xmlns:a16="http://schemas.microsoft.com/office/drawing/2014/main" id="{1078CC47-9784-7509-90A5-955FA582AE0C}"/>
              </a:ext>
            </a:extLst>
          </p:cNvPr>
          <p:cNvGrpSpPr/>
          <p:nvPr/>
        </p:nvGrpSpPr>
        <p:grpSpPr>
          <a:xfrm>
            <a:off x="1119576" y="7233255"/>
            <a:ext cx="6018053" cy="2119546"/>
            <a:chOff x="1119576" y="7023479"/>
            <a:chExt cx="6018053" cy="2119546"/>
          </a:xfrm>
        </p:grpSpPr>
        <p:grpSp>
          <p:nvGrpSpPr>
            <p:cNvPr id="18" name="グループ化 17">
              <a:extLst>
                <a:ext uri="{FF2B5EF4-FFF2-40B4-BE49-F238E27FC236}">
                  <a16:creationId xmlns:a16="http://schemas.microsoft.com/office/drawing/2014/main" id="{B9784D34-6001-9AE5-BE14-A3C06567FAD6}"/>
                </a:ext>
              </a:extLst>
            </p:cNvPr>
            <p:cNvGrpSpPr/>
            <p:nvPr/>
          </p:nvGrpSpPr>
          <p:grpSpPr>
            <a:xfrm>
              <a:off x="1525530" y="7234667"/>
              <a:ext cx="5178541" cy="1908358"/>
              <a:chOff x="1485558" y="7234667"/>
              <a:chExt cx="5178541" cy="1908358"/>
            </a:xfrm>
          </p:grpSpPr>
          <p:pic>
            <p:nvPicPr>
              <p:cNvPr id="1026" name="Picture 2">
                <a:extLst>
                  <a:ext uri="{FF2B5EF4-FFF2-40B4-BE49-F238E27FC236}">
                    <a16:creationId xmlns:a16="http://schemas.microsoft.com/office/drawing/2014/main" id="{70E60C05-B47D-74CC-9C18-78AB0F501B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5558" y="7234667"/>
                <a:ext cx="1908358" cy="19083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12697AE-DCA5-D915-7CF3-D898E633F5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0361" y="7327543"/>
                <a:ext cx="1723738" cy="172373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Google Shape;223;p15">
              <a:extLst>
                <a:ext uri="{FF2B5EF4-FFF2-40B4-BE49-F238E27FC236}">
                  <a16:creationId xmlns:a16="http://schemas.microsoft.com/office/drawing/2014/main" id="{1773F3A2-89A1-A355-750B-7114F68F06D8}"/>
                </a:ext>
              </a:extLst>
            </p:cNvPr>
            <p:cNvPicPr preferRelativeResize="0"/>
            <p:nvPr/>
          </p:nvPicPr>
          <p:blipFill>
            <a:blip r:embed="rId9">
              <a:extLst>
                <a:ext uri="{96DAC541-7B7A-43D3-8B79-37D633B846F1}">
                  <asvg:svgBlip xmlns:asvg="http://schemas.microsoft.com/office/drawing/2016/SVG/main" r:embed="rId10"/>
                </a:ext>
              </a:extLst>
            </a:blip>
            <a:srcRect/>
            <a:stretch/>
          </p:blipFill>
          <p:spPr>
            <a:xfrm>
              <a:off x="1119576" y="7030087"/>
              <a:ext cx="985914" cy="985914"/>
            </a:xfrm>
            <a:prstGeom prst="rect">
              <a:avLst/>
            </a:prstGeom>
            <a:noFill/>
            <a:ln>
              <a:noFill/>
            </a:ln>
          </p:spPr>
        </p:pic>
        <p:pic>
          <p:nvPicPr>
            <p:cNvPr id="7" name="Google Shape;223;p15">
              <a:extLst>
                <a:ext uri="{FF2B5EF4-FFF2-40B4-BE49-F238E27FC236}">
                  <a16:creationId xmlns:a16="http://schemas.microsoft.com/office/drawing/2014/main" id="{A8068F5B-A0E4-EDC2-33B9-B6D72513A2E1}"/>
                </a:ext>
              </a:extLst>
            </p:cNvPr>
            <p:cNvPicPr preferRelativeResize="0"/>
            <p:nvPr/>
          </p:nvPicPr>
          <p:blipFill>
            <a:blip r:embed="rId9">
              <a:extLst>
                <a:ext uri="{96DAC541-7B7A-43D3-8B79-37D633B846F1}">
                  <asvg:svgBlip xmlns:asvg="http://schemas.microsoft.com/office/drawing/2016/SVG/main" r:embed="rId10"/>
                </a:ext>
              </a:extLst>
            </a:blip>
            <a:srcRect/>
            <a:stretch/>
          </p:blipFill>
          <p:spPr>
            <a:xfrm>
              <a:off x="6151715" y="7023479"/>
              <a:ext cx="985914" cy="985914"/>
            </a:xfrm>
            <a:prstGeom prst="rect">
              <a:avLst/>
            </a:prstGeom>
            <a:noFill/>
            <a:ln>
              <a:noFill/>
            </a:ln>
          </p:spPr>
        </p:pic>
      </p:grpSp>
      <p:grpSp>
        <p:nvGrpSpPr>
          <p:cNvPr id="17" name="グループ化 16">
            <a:extLst>
              <a:ext uri="{FF2B5EF4-FFF2-40B4-BE49-F238E27FC236}">
                <a16:creationId xmlns:a16="http://schemas.microsoft.com/office/drawing/2014/main" id="{DA2A60C2-BD25-A257-02B8-2D6C1E03D5F8}"/>
              </a:ext>
            </a:extLst>
          </p:cNvPr>
          <p:cNvGrpSpPr/>
          <p:nvPr/>
        </p:nvGrpSpPr>
        <p:grpSpPr>
          <a:xfrm>
            <a:off x="2887951" y="7018346"/>
            <a:ext cx="2453698" cy="483441"/>
            <a:chOff x="2743930" y="6585601"/>
            <a:chExt cx="2453698" cy="483441"/>
          </a:xfrm>
        </p:grpSpPr>
        <p:sp>
          <p:nvSpPr>
            <p:cNvPr id="29" name="Google Shape;353;p22">
              <a:extLst>
                <a:ext uri="{FF2B5EF4-FFF2-40B4-BE49-F238E27FC236}">
                  <a16:creationId xmlns:a16="http://schemas.microsoft.com/office/drawing/2014/main" id="{71191F19-5D0C-B0FD-4792-88974F20CEF1}"/>
                </a:ext>
              </a:extLst>
            </p:cNvPr>
            <p:cNvSpPr/>
            <p:nvPr/>
          </p:nvSpPr>
          <p:spPr>
            <a:xfrm rot="18000000">
              <a:off x="2719504" y="6610027"/>
              <a:ext cx="483441"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8" name="Google Shape;353;p22">
              <a:extLst>
                <a:ext uri="{FF2B5EF4-FFF2-40B4-BE49-F238E27FC236}">
                  <a16:creationId xmlns:a16="http://schemas.microsoft.com/office/drawing/2014/main" id="{400E4AAB-A07A-B3FA-9655-3BF711939C95}"/>
                </a:ext>
              </a:extLst>
            </p:cNvPr>
            <p:cNvSpPr/>
            <p:nvPr/>
          </p:nvSpPr>
          <p:spPr>
            <a:xfrm rot="14400000">
              <a:off x="4738612" y="6610027"/>
              <a:ext cx="483441"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dirty="0">
                <a:latin typeface="Yu Gothic" panose="020B0400000000000000" pitchFamily="34" charset="-128"/>
                <a:ea typeface="Yu Gothic" panose="020B0400000000000000" pitchFamily="34" charset="-128"/>
              </a:endParaRPr>
            </a:p>
          </p:txBody>
        </p:sp>
      </p:grpSp>
      <p:grpSp>
        <p:nvGrpSpPr>
          <p:cNvPr id="52" name="グループ化 51">
            <a:extLst>
              <a:ext uri="{FF2B5EF4-FFF2-40B4-BE49-F238E27FC236}">
                <a16:creationId xmlns:a16="http://schemas.microsoft.com/office/drawing/2014/main" id="{16A0A7DB-1D36-0211-288E-311276047844}"/>
              </a:ext>
            </a:extLst>
          </p:cNvPr>
          <p:cNvGrpSpPr/>
          <p:nvPr/>
        </p:nvGrpSpPr>
        <p:grpSpPr>
          <a:xfrm>
            <a:off x="1233926" y="5703417"/>
            <a:ext cx="1620838" cy="537460"/>
            <a:chOff x="1153994" y="5259143"/>
            <a:chExt cx="2021305" cy="537460"/>
          </a:xfrm>
        </p:grpSpPr>
        <p:sp>
          <p:nvSpPr>
            <p:cNvPr id="10" name="Google Shape;361;p22">
              <a:extLst>
                <a:ext uri="{FF2B5EF4-FFF2-40B4-BE49-F238E27FC236}">
                  <a16:creationId xmlns:a16="http://schemas.microsoft.com/office/drawing/2014/main" id="{C6A80521-6BAC-F3BA-22BC-3F79161B72AB}"/>
                </a:ext>
              </a:extLst>
            </p:cNvPr>
            <p:cNvSpPr/>
            <p:nvPr/>
          </p:nvSpPr>
          <p:spPr>
            <a:xfrm>
              <a:off x="1153994" y="5259143"/>
              <a:ext cx="2021305" cy="537460"/>
            </a:xfrm>
            <a:prstGeom prst="roundRect">
              <a:avLst>
                <a:gd name="adj" fmla="val 9553"/>
              </a:avLst>
            </a:prstGeom>
            <a:solidFill>
              <a:schemeClr val="bg1"/>
            </a:solid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sym typeface="Meiryo"/>
              </a:endParaRPr>
            </a:p>
          </p:txBody>
        </p:sp>
        <p:sp>
          <p:nvSpPr>
            <p:cNvPr id="11" name="テキスト ボックス 10">
              <a:extLst>
                <a:ext uri="{FF2B5EF4-FFF2-40B4-BE49-F238E27FC236}">
                  <a16:creationId xmlns:a16="http://schemas.microsoft.com/office/drawing/2014/main" id="{EDB3FB43-35C6-B8C6-FD3A-56AD2E93B212}"/>
                </a:ext>
              </a:extLst>
            </p:cNvPr>
            <p:cNvSpPr txBox="1"/>
            <p:nvPr/>
          </p:nvSpPr>
          <p:spPr>
            <a:xfrm>
              <a:off x="1153994" y="5312343"/>
              <a:ext cx="2010748" cy="386965"/>
            </a:xfrm>
            <a:prstGeom prst="rect">
              <a:avLst/>
            </a:prstGeom>
            <a:noFill/>
          </p:spPr>
          <p:txBody>
            <a:bodyPr wrap="square" rtlCol="0">
              <a:spAutoFit/>
            </a:bodyPr>
            <a:lstStyle/>
            <a:p>
              <a:pPr algn="ctr">
                <a:lnSpc>
                  <a:spcPct val="130000"/>
                </a:lnSpc>
              </a:pPr>
              <a:r>
                <a:rPr lang="ja-JP" altLang="en-US" sz="1600" dirty="0">
                  <a:solidFill>
                    <a:srgbClr val="0A334C"/>
                  </a:solidFill>
                  <a:latin typeface="Yu Gothic Medium" panose="020B0400000000000000" pitchFamily="34" charset="-128"/>
                  <a:ea typeface="Yu Gothic Medium" panose="020B0400000000000000" pitchFamily="34" charset="-128"/>
                  <a:cs typeface="Meiryo"/>
                  <a:sym typeface="Meiryo"/>
                </a:rPr>
                <a:t>プッシュ通知</a:t>
              </a:r>
              <a:endParaRPr kumimoji="1" lang="ja-JP" altLang="en-US" sz="1600" dirty="0">
                <a:solidFill>
                  <a:srgbClr val="0A334C"/>
                </a:solidFill>
              </a:endParaRPr>
            </a:p>
          </p:txBody>
        </p:sp>
      </p:grpSp>
      <p:grpSp>
        <p:nvGrpSpPr>
          <p:cNvPr id="53" name="グループ化 52">
            <a:extLst>
              <a:ext uri="{FF2B5EF4-FFF2-40B4-BE49-F238E27FC236}">
                <a16:creationId xmlns:a16="http://schemas.microsoft.com/office/drawing/2014/main" id="{DDFCEEFD-2D2B-65A4-CC8F-4F95A1467766}"/>
              </a:ext>
            </a:extLst>
          </p:cNvPr>
          <p:cNvGrpSpPr/>
          <p:nvPr/>
        </p:nvGrpSpPr>
        <p:grpSpPr>
          <a:xfrm>
            <a:off x="5348773" y="5703417"/>
            <a:ext cx="1614316" cy="537460"/>
            <a:chOff x="5175759" y="4352763"/>
            <a:chExt cx="2021305" cy="537460"/>
          </a:xfrm>
        </p:grpSpPr>
        <p:sp>
          <p:nvSpPr>
            <p:cNvPr id="50" name="Google Shape;361;p22">
              <a:extLst>
                <a:ext uri="{FF2B5EF4-FFF2-40B4-BE49-F238E27FC236}">
                  <a16:creationId xmlns:a16="http://schemas.microsoft.com/office/drawing/2014/main" id="{9AA4E0AE-F2DA-84C1-4E9E-FA54E3F0555F}"/>
                </a:ext>
              </a:extLst>
            </p:cNvPr>
            <p:cNvSpPr/>
            <p:nvPr/>
          </p:nvSpPr>
          <p:spPr>
            <a:xfrm>
              <a:off x="5175759" y="4352763"/>
              <a:ext cx="2021305" cy="537460"/>
            </a:xfrm>
            <a:prstGeom prst="roundRect">
              <a:avLst>
                <a:gd name="adj" fmla="val 9553"/>
              </a:avLst>
            </a:prstGeom>
            <a:solidFill>
              <a:schemeClr val="bg1"/>
            </a:solid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sym typeface="Meiryo"/>
              </a:endParaRPr>
            </a:p>
          </p:txBody>
        </p:sp>
        <p:sp>
          <p:nvSpPr>
            <p:cNvPr id="51" name="テキスト ボックス 50">
              <a:extLst>
                <a:ext uri="{FF2B5EF4-FFF2-40B4-BE49-F238E27FC236}">
                  <a16:creationId xmlns:a16="http://schemas.microsoft.com/office/drawing/2014/main" id="{C34AF93E-F76F-1A3A-E057-6DEBFAC050F8}"/>
                </a:ext>
              </a:extLst>
            </p:cNvPr>
            <p:cNvSpPr txBox="1"/>
            <p:nvPr/>
          </p:nvSpPr>
          <p:spPr>
            <a:xfrm>
              <a:off x="5175759" y="4405963"/>
              <a:ext cx="2010748" cy="386965"/>
            </a:xfrm>
            <a:prstGeom prst="rect">
              <a:avLst/>
            </a:prstGeom>
            <a:noFill/>
          </p:spPr>
          <p:txBody>
            <a:bodyPr wrap="square" rtlCol="0">
              <a:spAutoFit/>
            </a:bodyPr>
            <a:lstStyle/>
            <a:p>
              <a:pPr algn="ctr">
                <a:lnSpc>
                  <a:spcPct val="130000"/>
                </a:lnSpc>
              </a:pPr>
              <a:r>
                <a:rPr lang="ja-JP" altLang="en-US" sz="1600" dirty="0">
                  <a:solidFill>
                    <a:srgbClr val="0A334C"/>
                  </a:solidFill>
                  <a:latin typeface="Yu Gothic Medium" panose="020B0400000000000000" pitchFamily="34" charset="-128"/>
                  <a:ea typeface="Yu Gothic Medium" panose="020B0400000000000000" pitchFamily="34" charset="-128"/>
                  <a:cs typeface="Meiryo"/>
                  <a:sym typeface="Meiryo"/>
                </a:rPr>
                <a:t>プッシュ通知</a:t>
              </a:r>
              <a:endParaRPr kumimoji="1" lang="ja-JP" altLang="en-US" sz="1600" dirty="0">
                <a:solidFill>
                  <a:srgbClr val="0A334C"/>
                </a:solidFill>
              </a:endParaRPr>
            </a:p>
          </p:txBody>
        </p:sp>
      </p:grpSp>
      <p:pic>
        <p:nvPicPr>
          <p:cNvPr id="9" name="図 7">
            <a:extLst>
              <a:ext uri="{FF2B5EF4-FFF2-40B4-BE49-F238E27FC236}">
                <a16:creationId xmlns:a16="http://schemas.microsoft.com/office/drawing/2014/main" id="{9C7961DB-BE69-B142-CF73-34094839C08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572053" y="3741369"/>
            <a:ext cx="992704" cy="992704"/>
          </a:xfrm>
          <a:prstGeom prst="rect">
            <a:avLst/>
          </a:prstGeom>
        </p:spPr>
      </p:pic>
      <p:grpSp>
        <p:nvGrpSpPr>
          <p:cNvPr id="13" name="グループ化 12">
            <a:extLst>
              <a:ext uri="{FF2B5EF4-FFF2-40B4-BE49-F238E27FC236}">
                <a16:creationId xmlns:a16="http://schemas.microsoft.com/office/drawing/2014/main" id="{C3A962F2-A8C6-4AAD-56B4-373349003E50}"/>
              </a:ext>
            </a:extLst>
          </p:cNvPr>
          <p:cNvGrpSpPr/>
          <p:nvPr/>
        </p:nvGrpSpPr>
        <p:grpSpPr>
          <a:xfrm>
            <a:off x="3421227" y="4340011"/>
            <a:ext cx="1387146" cy="2533650"/>
            <a:chOff x="3536853" y="3908067"/>
            <a:chExt cx="1387146" cy="2533650"/>
          </a:xfrm>
        </p:grpSpPr>
        <p:pic>
          <p:nvPicPr>
            <p:cNvPr id="1032" name="Picture 8">
              <a:extLst>
                <a:ext uri="{FF2B5EF4-FFF2-40B4-BE49-F238E27FC236}">
                  <a16:creationId xmlns:a16="http://schemas.microsoft.com/office/drawing/2014/main" id="{65E8E0F9-27F3-FF69-3C78-97DDF9C4881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8329"/>
            <a:stretch/>
          </p:blipFill>
          <p:spPr bwMode="auto">
            <a:xfrm>
              <a:off x="3536853" y="3908067"/>
              <a:ext cx="1387146"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4" name="Google Shape;251;p16">
              <a:extLst>
                <a:ext uri="{FF2B5EF4-FFF2-40B4-BE49-F238E27FC236}">
                  <a16:creationId xmlns:a16="http://schemas.microsoft.com/office/drawing/2014/main" id="{0FDF17BA-992D-A5DC-82D2-5AAB4760A0E1}"/>
                </a:ext>
              </a:extLst>
            </p:cNvPr>
            <p:cNvPicPr preferRelativeResize="0"/>
            <p:nvPr/>
          </p:nvPicPr>
          <p:blipFill rotWithShape="1">
            <a:blip r:embed="rId12" cstate="hqprint">
              <a:alphaModFix/>
              <a:extLst>
                <a:ext uri="{28A0092B-C50C-407E-A947-70E740481C1C}">
                  <a14:useLocalDpi xmlns:a14="http://schemas.microsoft.com/office/drawing/2010/main"/>
                </a:ext>
              </a:extLst>
            </a:blip>
            <a:srcRect l="11523" t="10944" r="8154" b="14109"/>
            <a:stretch/>
          </p:blipFill>
          <p:spPr>
            <a:xfrm>
              <a:off x="3821245" y="4445476"/>
              <a:ext cx="824208" cy="797471"/>
            </a:xfrm>
            <a:prstGeom prst="rect">
              <a:avLst/>
            </a:prstGeom>
            <a:noFill/>
            <a:ln>
              <a:noFill/>
            </a:ln>
          </p:spPr>
        </p:pic>
      </p:grpSp>
      <p:cxnSp>
        <p:nvCxnSpPr>
          <p:cNvPr id="55" name="直線コネクタ 54">
            <a:extLst>
              <a:ext uri="{FF2B5EF4-FFF2-40B4-BE49-F238E27FC236}">
                <a16:creationId xmlns:a16="http://schemas.microsoft.com/office/drawing/2014/main" id="{C157B62D-4BD2-8478-DCFE-136EEB63D7B4}"/>
              </a:ext>
            </a:extLst>
          </p:cNvPr>
          <p:cNvCxnSpPr>
            <a:cxnSpLocks/>
          </p:cNvCxnSpPr>
          <p:nvPr/>
        </p:nvCxnSpPr>
        <p:spPr>
          <a:xfrm flipH="1">
            <a:off x="2816212" y="5358049"/>
            <a:ext cx="390881" cy="341254"/>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C988604F-69C0-EA9E-6143-7DFD299EFFE0}"/>
              </a:ext>
            </a:extLst>
          </p:cNvPr>
          <p:cNvCxnSpPr>
            <a:cxnSpLocks/>
          </p:cNvCxnSpPr>
          <p:nvPr/>
        </p:nvCxnSpPr>
        <p:spPr>
          <a:xfrm>
            <a:off x="4980333" y="5339242"/>
            <a:ext cx="377104" cy="361549"/>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73" name="Google Shape;473;p27"/>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2218709" y="8741859"/>
            <a:ext cx="311975" cy="311963"/>
          </a:xfrm>
          <a:prstGeom prst="rect">
            <a:avLst/>
          </a:prstGeom>
          <a:noFill/>
          <a:ln>
            <a:noFill/>
          </a:ln>
        </p:spPr>
      </p:pic>
      <p:pic>
        <p:nvPicPr>
          <p:cNvPr id="474" name="Google Shape;474;p27"/>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5386943" y="8737017"/>
            <a:ext cx="311975" cy="311963"/>
          </a:xfrm>
          <a:prstGeom prst="rect">
            <a:avLst/>
          </a:prstGeom>
          <a:noFill/>
          <a:ln>
            <a:noFill/>
          </a:ln>
        </p:spPr>
      </p:pic>
      <p:sp>
        <p:nvSpPr>
          <p:cNvPr id="2" name="Google Shape;6;p1">
            <a:extLst>
              <a:ext uri="{FF2B5EF4-FFF2-40B4-BE49-F238E27FC236}">
                <a16:creationId xmlns:a16="http://schemas.microsoft.com/office/drawing/2014/main" id="{031AF1F8-3F9A-B8C2-2C0C-7E6181615435}"/>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17</a:t>
            </a:fld>
            <a:endParaRPr lang="ja" altLang="en-US" sz="1200"/>
          </a:p>
        </p:txBody>
      </p:sp>
      <p:sp>
        <p:nvSpPr>
          <p:cNvPr id="3" name="正方形/長方形 2">
            <a:extLst>
              <a:ext uri="{FF2B5EF4-FFF2-40B4-BE49-F238E27FC236}">
                <a16:creationId xmlns:a16="http://schemas.microsoft.com/office/drawing/2014/main" id="{F7C8EC25-1B02-C26C-B7C6-587179F79247}"/>
              </a:ext>
            </a:extLst>
          </p:cNvPr>
          <p:cNvSpPr/>
          <p:nvPr/>
        </p:nvSpPr>
        <p:spPr>
          <a:xfrm>
            <a:off x="611999" y="2610856"/>
            <a:ext cx="7037155" cy="7836941"/>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5" name="Google Shape;125;p14">
            <a:extLst>
              <a:ext uri="{FF2B5EF4-FFF2-40B4-BE49-F238E27FC236}">
                <a16:creationId xmlns:a16="http://schemas.microsoft.com/office/drawing/2014/main" id="{67F26A14-A2E5-52BF-C9C5-F87A568E443F}"/>
              </a:ext>
            </a:extLst>
          </p:cNvPr>
          <p:cNvSpPr txBox="1"/>
          <p:nvPr/>
        </p:nvSpPr>
        <p:spPr>
          <a:xfrm>
            <a:off x="612000" y="1620000"/>
            <a:ext cx="7228935" cy="990856"/>
          </a:xfrm>
          <a:prstGeom prst="rect">
            <a:avLst/>
          </a:prstGeom>
          <a:noFill/>
          <a:ln>
            <a:noFill/>
          </a:ln>
        </p:spPr>
        <p:txBody>
          <a:bodyPr spcFirstLastPara="1" wrap="square" lIns="0" tIns="0" rIns="0" bIns="0" anchor="t" anchorCtr="0">
            <a:noAutofit/>
          </a:bodyPr>
          <a:lstStyle/>
          <a:p>
            <a:pPr>
              <a:lnSpc>
                <a:spcPct val="120000"/>
              </a:lnSpc>
            </a:pP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学校からそれぞれ保護者用アカウントが付与されます。</a:t>
            </a:r>
            <a:b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b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別の保護者アカウントを追加する際は学校コードと保護者用ユーザー</a:t>
            </a:r>
            <a:r>
              <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rPr>
              <a:t>ID</a:t>
            </a: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・パスワードをお手元にご準備ください。</a:t>
            </a:r>
            <a:endPar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sp>
        <p:nvSpPr>
          <p:cNvPr id="12" name="Google Shape;27;p4">
            <a:extLst>
              <a:ext uri="{FF2B5EF4-FFF2-40B4-BE49-F238E27FC236}">
                <a16:creationId xmlns:a16="http://schemas.microsoft.com/office/drawing/2014/main" id="{91697CB8-EA5F-7B7B-F534-A5C08F246E03}"/>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dirty="0">
                <a:latin typeface="Yu Gothic Medium" panose="020B0400000000000000" pitchFamily="34" charset="-128"/>
                <a:ea typeface="Yu Gothic Medium" panose="020B0400000000000000" pitchFamily="34" charset="-128"/>
              </a:rPr>
              <a:t>複数の保護者アカウントを</a:t>
            </a:r>
            <a:endParaRPr lang="en-US" altLang="ja-JP" b="0" dirty="0">
              <a:latin typeface="Yu Gothic Medium" panose="020B0400000000000000" pitchFamily="34" charset="-128"/>
              <a:ea typeface="Yu Gothic Medium" panose="020B0400000000000000" pitchFamily="34" charset="-128"/>
            </a:endParaRPr>
          </a:p>
          <a:p>
            <a:pPr marL="68586" indent="0">
              <a:buFont typeface="Meiryo"/>
              <a:buNone/>
            </a:pPr>
            <a:r>
              <a:rPr lang="en-US" altLang="ja-JP" b="0" dirty="0">
                <a:latin typeface="Yu Gothic Medium" panose="020B0400000000000000" pitchFamily="34" charset="-128"/>
                <a:ea typeface="Yu Gothic Medium" panose="020B0400000000000000" pitchFamily="34" charset="-128"/>
              </a:rPr>
              <a:t>1</a:t>
            </a:r>
            <a:r>
              <a:rPr lang="ja-JP" altLang="en-US" b="0" dirty="0">
                <a:latin typeface="Yu Gothic Medium" panose="020B0400000000000000" pitchFamily="34" charset="-128"/>
                <a:ea typeface="Yu Gothic Medium" panose="020B0400000000000000" pitchFamily="34" charset="-128"/>
              </a:rPr>
              <a:t>つのアプリに設定する</a:t>
            </a:r>
          </a:p>
        </p:txBody>
      </p:sp>
      <p:grpSp>
        <p:nvGrpSpPr>
          <p:cNvPr id="27" name="グループ化 26">
            <a:extLst>
              <a:ext uri="{FF2B5EF4-FFF2-40B4-BE49-F238E27FC236}">
                <a16:creationId xmlns:a16="http://schemas.microsoft.com/office/drawing/2014/main" id="{EF88CFD9-CD1F-B08E-8030-F2DD8D2A8F4B}"/>
              </a:ext>
            </a:extLst>
          </p:cNvPr>
          <p:cNvGrpSpPr/>
          <p:nvPr/>
        </p:nvGrpSpPr>
        <p:grpSpPr>
          <a:xfrm>
            <a:off x="890873" y="3141213"/>
            <a:ext cx="2460018" cy="1363527"/>
            <a:chOff x="4624855" y="2960602"/>
            <a:chExt cx="2460018" cy="1363527"/>
          </a:xfrm>
        </p:grpSpPr>
        <p:pic>
          <p:nvPicPr>
            <p:cNvPr id="3074" name="Picture 2">
              <a:extLst>
                <a:ext uri="{FF2B5EF4-FFF2-40B4-BE49-F238E27FC236}">
                  <a16:creationId xmlns:a16="http://schemas.microsoft.com/office/drawing/2014/main" id="{1A9F84DB-F686-12D9-D651-A0309D817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855" y="2960602"/>
              <a:ext cx="2460018" cy="136352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5BCFCB55-84F3-9EB0-37D9-A45F82144789}"/>
                </a:ext>
              </a:extLst>
            </p:cNvPr>
            <p:cNvSpPr/>
            <p:nvPr/>
          </p:nvSpPr>
          <p:spPr>
            <a:xfrm>
              <a:off x="4629985" y="2974784"/>
              <a:ext cx="2449758" cy="1331074"/>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Google Shape;366;p22">
            <a:extLst>
              <a:ext uri="{FF2B5EF4-FFF2-40B4-BE49-F238E27FC236}">
                <a16:creationId xmlns:a16="http://schemas.microsoft.com/office/drawing/2014/main" id="{2F6760D1-EBB2-756E-839F-9D1D12564BBB}"/>
              </a:ext>
            </a:extLst>
          </p:cNvPr>
          <p:cNvSpPr/>
          <p:nvPr/>
        </p:nvSpPr>
        <p:spPr>
          <a:xfrm>
            <a:off x="2923986" y="3114943"/>
            <a:ext cx="428848" cy="434590"/>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26" name="Google Shape;378;p23">
            <a:extLst>
              <a:ext uri="{FF2B5EF4-FFF2-40B4-BE49-F238E27FC236}">
                <a16:creationId xmlns:a16="http://schemas.microsoft.com/office/drawing/2014/main" id="{9DB4CA77-36C8-D39F-DD6B-E61A7AAAEB25}"/>
              </a:ext>
            </a:extLst>
          </p:cNvPr>
          <p:cNvSpPr txBox="1"/>
          <p:nvPr/>
        </p:nvSpPr>
        <p:spPr>
          <a:xfrm>
            <a:off x="800095" y="7112569"/>
            <a:ext cx="6817505" cy="738688"/>
          </a:xfrm>
          <a:prstGeom prst="rect">
            <a:avLst/>
          </a:prstGeom>
          <a:noFill/>
          <a:ln>
            <a:noFill/>
          </a:ln>
        </p:spPr>
        <p:txBody>
          <a:bodyPr spcFirstLastPara="1" wrap="square" lIns="82283" tIns="82283" rIns="82283" bIns="82283" anchor="t" anchorCtr="0">
            <a:noAutofit/>
          </a:bodyPr>
          <a:lstStyle/>
          <a:p>
            <a:pPr>
              <a:lnSpc>
                <a:spcPct val="130000"/>
              </a:lnSpc>
            </a:pPr>
            <a:r>
              <a:rPr lang="en-US" altLang="ja-JP" spc="-30" dirty="0">
                <a:latin typeface="Yu Gothic Medium" panose="020B0400000000000000" pitchFamily="34" charset="-128"/>
                <a:ea typeface="Yu Gothic Medium" panose="020B0400000000000000" pitchFamily="34" charset="-128"/>
                <a:cs typeface="Meiryo"/>
                <a:sym typeface="Meiryo"/>
              </a:rPr>
              <a:t>※</a:t>
            </a:r>
            <a:r>
              <a:rPr lang="ja-JP" altLang="en-US" spc="-30" dirty="0">
                <a:latin typeface="Yu Gothic Medium" panose="020B0400000000000000" pitchFamily="34" charset="-128"/>
                <a:ea typeface="Yu Gothic Medium" panose="020B0400000000000000" pitchFamily="34" charset="-128"/>
                <a:cs typeface="Meiryo"/>
                <a:sym typeface="Meiryo"/>
              </a:rPr>
              <a:t>児童生徒の</a:t>
            </a:r>
            <a:r>
              <a:rPr lang="en-US" altLang="ja" spc="-30" dirty="0">
                <a:latin typeface="Yu Gothic Medium" panose="020B0400000000000000" pitchFamily="34" charset="-128"/>
                <a:ea typeface="Yu Gothic Medium" panose="020B0400000000000000" pitchFamily="34" charset="-128"/>
                <a:cs typeface="Meiryo"/>
                <a:sym typeface="Meiryo"/>
              </a:rPr>
              <a:t>ID/</a:t>
            </a:r>
            <a:r>
              <a:rPr lang="ja-JP" altLang="en-US" spc="-30" dirty="0">
                <a:latin typeface="Yu Gothic Medium" panose="020B0400000000000000" pitchFamily="34" charset="-128"/>
                <a:ea typeface="Yu Gothic Medium" panose="020B0400000000000000" pitchFamily="34" charset="-128"/>
                <a:cs typeface="Meiryo"/>
                <a:sym typeface="Meiryo"/>
              </a:rPr>
              <a:t>パスワードではなく、保護者の</a:t>
            </a:r>
            <a:r>
              <a:rPr lang="en-US" altLang="ja" spc="-30" dirty="0">
                <a:latin typeface="Yu Gothic Medium" panose="020B0400000000000000" pitchFamily="34" charset="-128"/>
                <a:ea typeface="Yu Gothic Medium" panose="020B0400000000000000" pitchFamily="34" charset="-128"/>
                <a:cs typeface="Meiryo"/>
                <a:sym typeface="Meiryo"/>
              </a:rPr>
              <a:t>ID/</a:t>
            </a:r>
            <a:r>
              <a:rPr lang="ja-JP" altLang="en-US" spc="-30" dirty="0">
                <a:latin typeface="Yu Gothic Medium" panose="020B0400000000000000" pitchFamily="34" charset="-128"/>
                <a:ea typeface="Yu Gothic Medium" panose="020B0400000000000000" pitchFamily="34" charset="-128"/>
                <a:cs typeface="Meiryo"/>
                <a:sym typeface="Meiryo"/>
              </a:rPr>
              <a:t>パスワードをご入力ください。 </a:t>
            </a:r>
            <a:br>
              <a:rPr lang="en-US" altLang="ja-JP" spc="-30" dirty="0">
                <a:latin typeface="Yu Gothic Medium" panose="020B0400000000000000" pitchFamily="34" charset="-128"/>
                <a:ea typeface="Yu Gothic Medium" panose="020B0400000000000000" pitchFamily="34" charset="-128"/>
                <a:cs typeface="Meiryo"/>
                <a:sym typeface="Meiryo"/>
              </a:rPr>
            </a:br>
            <a:r>
              <a:rPr lang="en-US" altLang="ja-JP" spc="-30" dirty="0">
                <a:latin typeface="Yu Gothic Medium" panose="020B0400000000000000" pitchFamily="34" charset="-128"/>
                <a:ea typeface="Yu Gothic Medium" panose="020B0400000000000000" pitchFamily="34" charset="-128"/>
                <a:cs typeface="Meiryo"/>
                <a:sym typeface="Meiryo"/>
              </a:rPr>
              <a:t>※</a:t>
            </a:r>
            <a:r>
              <a:rPr lang="ja-JP" altLang="en-US" spc="-30" dirty="0">
                <a:latin typeface="Yu Gothic Medium" panose="020B0400000000000000" pitchFamily="34" charset="-128"/>
                <a:ea typeface="Yu Gothic Medium" panose="020B0400000000000000" pitchFamily="34" charset="-128"/>
                <a:cs typeface="Meiryo"/>
                <a:sym typeface="Meiryo"/>
              </a:rPr>
              <a:t>追加後の設定変更は行えません。</a:t>
            </a:r>
            <a:endParaRPr spc="-30" dirty="0">
              <a:latin typeface="Yu Gothic Medium" panose="020B0400000000000000" pitchFamily="34" charset="-128"/>
              <a:ea typeface="Yu Gothic Medium" panose="020B0400000000000000" pitchFamily="34" charset="-128"/>
              <a:cs typeface="Meiryo"/>
              <a:sym typeface="Meiryo"/>
            </a:endParaRPr>
          </a:p>
        </p:txBody>
      </p:sp>
      <p:sp>
        <p:nvSpPr>
          <p:cNvPr id="30" name="角丸四角形 29">
            <a:extLst>
              <a:ext uri="{FF2B5EF4-FFF2-40B4-BE49-F238E27FC236}">
                <a16:creationId xmlns:a16="http://schemas.microsoft.com/office/drawing/2014/main" id="{42041916-7EDE-CD28-39AA-50FA61122959}"/>
              </a:ext>
            </a:extLst>
          </p:cNvPr>
          <p:cNvSpPr/>
          <p:nvPr/>
        </p:nvSpPr>
        <p:spPr>
          <a:xfrm>
            <a:off x="976874" y="8214112"/>
            <a:ext cx="6369868" cy="408541"/>
          </a:xfrm>
          <a:prstGeom prst="roundRect">
            <a:avLst>
              <a:gd name="adj" fmla="val 50000"/>
            </a:avLst>
          </a:prstGeom>
          <a:noFill/>
          <a:ln w="38100">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小中学校に兄弟がいるご家庭の場合の例</a:t>
            </a:r>
          </a:p>
        </p:txBody>
      </p:sp>
      <p:sp>
        <p:nvSpPr>
          <p:cNvPr id="31" name="テキスト ボックス 30">
            <a:extLst>
              <a:ext uri="{FF2B5EF4-FFF2-40B4-BE49-F238E27FC236}">
                <a16:creationId xmlns:a16="http://schemas.microsoft.com/office/drawing/2014/main" id="{A563683C-38FB-D79D-8A1C-B55B707169C8}"/>
              </a:ext>
            </a:extLst>
          </p:cNvPr>
          <p:cNvSpPr txBox="1"/>
          <p:nvPr/>
        </p:nvSpPr>
        <p:spPr>
          <a:xfrm>
            <a:off x="1193533" y="9173029"/>
            <a:ext cx="2774743" cy="537840"/>
          </a:xfrm>
          <a:prstGeom prst="rect">
            <a:avLst/>
          </a:prstGeom>
          <a:noFill/>
        </p:spPr>
        <p:txBody>
          <a:bodyPr wrap="square" lIns="0" tIns="0" rIns="0" bIns="0" rtlCol="0">
            <a:spAutoFit/>
          </a:bodyPr>
          <a:lstStyle/>
          <a:p>
            <a:pPr>
              <a:lnSpc>
                <a:spcPct val="130000"/>
              </a:lnSpc>
            </a:pPr>
            <a:r>
              <a:rPr lang="ja" altLang="en-US" dirty="0">
                <a:solidFill>
                  <a:schemeClr val="tx2">
                    <a:lumMod val="60000"/>
                    <a:lumOff val="40000"/>
                  </a:schemeClr>
                </a:solidFill>
                <a:latin typeface="Yu Gothic Medium" panose="020B0400000000000000" pitchFamily="34" charset="-128"/>
                <a:ea typeface="Yu Gothic Medium" panose="020B0400000000000000" pitchFamily="34" charset="-128"/>
                <a:cs typeface="Meiryo"/>
                <a:sym typeface="Meiryo"/>
              </a:rPr>
              <a:t>長男</a:t>
            </a:r>
            <a:r>
              <a:rPr lang="ja" altLang="en-US" dirty="0">
                <a:solidFill>
                  <a:schemeClr val="dk1"/>
                </a:solidFill>
                <a:latin typeface="Yu Gothic Medium" panose="020B0400000000000000" pitchFamily="34" charset="-128"/>
                <a:ea typeface="Yu Gothic Medium" panose="020B0400000000000000" pitchFamily="34" charset="-128"/>
                <a:cs typeface="Meiryo"/>
                <a:sym typeface="Meiryo"/>
              </a:rPr>
              <a:t>の</a:t>
            </a:r>
            <a:r>
              <a:rPr lang="ja-JP" altLang="en-US" dirty="0">
                <a:latin typeface="Yu Gothic Medium" panose="020B0400000000000000" pitchFamily="34" charset="-128"/>
                <a:ea typeface="Yu Gothic Medium" panose="020B0400000000000000" pitchFamily="34" charset="-128"/>
                <a:cs typeface="Meiryo"/>
                <a:sym typeface="Meiryo"/>
              </a:rPr>
              <a:t>アカウントでログイン後、右上のアイコンをタップ</a:t>
            </a:r>
            <a:endParaRPr kumimoji="1" lang="ja-JP" altLang="en-US" dirty="0"/>
          </a:p>
        </p:txBody>
      </p:sp>
      <p:sp>
        <p:nvSpPr>
          <p:cNvPr id="34" name="テキスト ボックス 33">
            <a:extLst>
              <a:ext uri="{FF2B5EF4-FFF2-40B4-BE49-F238E27FC236}">
                <a16:creationId xmlns:a16="http://schemas.microsoft.com/office/drawing/2014/main" id="{1959BD4A-1DFF-67F2-1141-955A36D3B35F}"/>
              </a:ext>
            </a:extLst>
          </p:cNvPr>
          <p:cNvSpPr txBox="1"/>
          <p:nvPr/>
        </p:nvSpPr>
        <p:spPr>
          <a:xfrm>
            <a:off x="4466539" y="9155172"/>
            <a:ext cx="2501465" cy="539828"/>
          </a:xfrm>
          <a:prstGeom prst="rect">
            <a:avLst/>
          </a:prstGeom>
          <a:noFill/>
        </p:spPr>
        <p:txBody>
          <a:bodyPr wrap="square" lIns="0" tIns="0" rIns="0" bIns="0" rtlCol="0">
            <a:spAutoFit/>
          </a:bodyPr>
          <a:lstStyle/>
          <a:p>
            <a:pPr>
              <a:lnSpc>
                <a:spcPct val="130000"/>
              </a:lnSpc>
            </a:pPr>
            <a:r>
              <a:rPr lang="ja-JP" altLang="en-US" dirty="0">
                <a:latin typeface="Yu Gothic Medium" panose="020B0400000000000000" pitchFamily="34" charset="-128"/>
                <a:ea typeface="Yu Gothic Medium" panose="020B0400000000000000" pitchFamily="34" charset="-128"/>
                <a:cs typeface="Meiryo"/>
                <a:sym typeface="Meiryo"/>
              </a:rPr>
              <a:t>「別の保護者アカウントを追加する」をタップ</a:t>
            </a:r>
          </a:p>
        </p:txBody>
      </p:sp>
      <p:pic>
        <p:nvPicPr>
          <p:cNvPr id="38" name="グラフィックス 37">
            <a:extLst>
              <a:ext uri="{FF2B5EF4-FFF2-40B4-BE49-F238E27FC236}">
                <a16:creationId xmlns:a16="http://schemas.microsoft.com/office/drawing/2014/main" id="{02CD8ADE-D5BD-D38B-5C03-4B58401FC0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1269" y="7867351"/>
            <a:ext cx="785472" cy="843512"/>
          </a:xfrm>
          <a:prstGeom prst="rect">
            <a:avLst/>
          </a:prstGeom>
        </p:spPr>
      </p:pic>
      <p:grpSp>
        <p:nvGrpSpPr>
          <p:cNvPr id="28" name="グループ化 27">
            <a:extLst>
              <a:ext uri="{FF2B5EF4-FFF2-40B4-BE49-F238E27FC236}">
                <a16:creationId xmlns:a16="http://schemas.microsoft.com/office/drawing/2014/main" id="{0432C9D2-DC3B-E76D-5154-220DB1DCE725}"/>
              </a:ext>
            </a:extLst>
          </p:cNvPr>
          <p:cNvGrpSpPr/>
          <p:nvPr/>
        </p:nvGrpSpPr>
        <p:grpSpPr>
          <a:xfrm>
            <a:off x="5709920" y="228118"/>
            <a:ext cx="2271953" cy="992704"/>
            <a:chOff x="5709920" y="228118"/>
            <a:chExt cx="2271953" cy="992704"/>
          </a:xfrm>
        </p:grpSpPr>
        <p:pic>
          <p:nvPicPr>
            <p:cNvPr id="45" name="図 6">
              <a:extLst>
                <a:ext uri="{FF2B5EF4-FFF2-40B4-BE49-F238E27FC236}">
                  <a16:creationId xmlns:a16="http://schemas.microsoft.com/office/drawing/2014/main" id="{F672AC10-873B-1A75-413B-B20637887ED0}"/>
                </a:ext>
              </a:extLst>
            </p:cNvPr>
            <p:cNvPicPr>
              <a:picLocks noChangeAspect="1"/>
            </p:cNvPicPr>
            <p:nvPr/>
          </p:nvPicPr>
          <p:blipFill>
            <a:blip r:embed="rId8">
              <a:alphaModFix amt="10000"/>
              <a:extLst>
                <a:ext uri="{96DAC541-7B7A-43D3-8B79-37D633B846F1}">
                  <asvg:svgBlip xmlns:asvg="http://schemas.microsoft.com/office/drawing/2016/SVG/main" r:embed="rId9"/>
                </a:ext>
              </a:extLst>
            </a:blip>
            <a:srcRect/>
            <a:stretch/>
          </p:blipFill>
          <p:spPr>
            <a:xfrm>
              <a:off x="7011989" y="241806"/>
              <a:ext cx="969884" cy="969884"/>
            </a:xfrm>
            <a:prstGeom prst="rect">
              <a:avLst/>
            </a:prstGeom>
          </p:spPr>
        </p:pic>
        <p:pic>
          <p:nvPicPr>
            <p:cNvPr id="46" name="図 7">
              <a:extLst>
                <a:ext uri="{FF2B5EF4-FFF2-40B4-BE49-F238E27FC236}">
                  <a16:creationId xmlns:a16="http://schemas.microsoft.com/office/drawing/2014/main" id="{C9870994-5EB4-AACA-20E1-4ABCA284BF7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09920" y="228118"/>
              <a:ext cx="992704" cy="992704"/>
            </a:xfrm>
            <a:prstGeom prst="rect">
              <a:avLst/>
            </a:prstGeom>
          </p:spPr>
        </p:pic>
        <p:grpSp>
          <p:nvGrpSpPr>
            <p:cNvPr id="47" name="グループ化 46">
              <a:extLst>
                <a:ext uri="{FF2B5EF4-FFF2-40B4-BE49-F238E27FC236}">
                  <a16:creationId xmlns:a16="http://schemas.microsoft.com/office/drawing/2014/main" id="{91E49530-30F9-A089-2B29-F41B0FD6D63A}"/>
                </a:ext>
              </a:extLst>
            </p:cNvPr>
            <p:cNvGrpSpPr/>
            <p:nvPr/>
          </p:nvGrpSpPr>
          <p:grpSpPr>
            <a:xfrm>
              <a:off x="6712404" y="525003"/>
              <a:ext cx="289805" cy="503852"/>
              <a:chOff x="6831373" y="595183"/>
              <a:chExt cx="289805" cy="503852"/>
            </a:xfrm>
          </p:grpSpPr>
          <p:sp>
            <p:nvSpPr>
              <p:cNvPr id="48" name="Google Shape;350;p22">
                <a:extLst>
                  <a:ext uri="{FF2B5EF4-FFF2-40B4-BE49-F238E27FC236}">
                    <a16:creationId xmlns:a16="http://schemas.microsoft.com/office/drawing/2014/main" id="{3C7F1F61-C22B-49E2-3B3A-5C93D80C7616}"/>
                  </a:ext>
                </a:extLst>
              </p:cNvPr>
              <p:cNvSpPr/>
              <p:nvPr/>
            </p:nvSpPr>
            <p:spPr>
              <a:xfrm flipH="1">
                <a:off x="6831373" y="595183"/>
                <a:ext cx="255600" cy="229500"/>
              </a:xfrm>
              <a:prstGeom prst="rightArrow">
                <a:avLst>
                  <a:gd name="adj1" fmla="val 50000"/>
                  <a:gd name="adj2" fmla="val 50000"/>
                </a:avLst>
              </a:prstGeom>
              <a:solidFill>
                <a:srgbClr val="0B334D">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0;p22">
                <a:extLst>
                  <a:ext uri="{FF2B5EF4-FFF2-40B4-BE49-F238E27FC236}">
                    <a16:creationId xmlns:a16="http://schemas.microsoft.com/office/drawing/2014/main" id="{E8F2BC13-B206-5F27-0E21-22B032D65058}"/>
                  </a:ext>
                </a:extLst>
              </p:cNvPr>
              <p:cNvSpPr/>
              <p:nvPr/>
            </p:nvSpPr>
            <p:spPr>
              <a:xfrm rot="10800000" flipH="1">
                <a:off x="6865578" y="869535"/>
                <a:ext cx="255600" cy="229500"/>
              </a:xfrm>
              <a:prstGeom prst="rightArrow">
                <a:avLst>
                  <a:gd name="adj1" fmla="val 50000"/>
                  <a:gd name="adj2" fmla="val 50000"/>
                </a:avLst>
              </a:prstGeom>
              <a:solidFill>
                <a:srgbClr val="ECB44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 name="グループ化 58">
            <a:extLst>
              <a:ext uri="{FF2B5EF4-FFF2-40B4-BE49-F238E27FC236}">
                <a16:creationId xmlns:a16="http://schemas.microsoft.com/office/drawing/2014/main" id="{CE6D28FE-8233-B5D8-D486-BC8ED7EB1984}"/>
              </a:ext>
            </a:extLst>
          </p:cNvPr>
          <p:cNvGrpSpPr/>
          <p:nvPr/>
        </p:nvGrpSpPr>
        <p:grpSpPr>
          <a:xfrm>
            <a:off x="4339889" y="4403779"/>
            <a:ext cx="2457528" cy="2003648"/>
            <a:chOff x="4712036" y="4516029"/>
            <a:chExt cx="2457528" cy="2003648"/>
          </a:xfrm>
        </p:grpSpPr>
        <p:grpSp>
          <p:nvGrpSpPr>
            <p:cNvPr id="4" name="グループ化 3">
              <a:extLst>
                <a:ext uri="{FF2B5EF4-FFF2-40B4-BE49-F238E27FC236}">
                  <a16:creationId xmlns:a16="http://schemas.microsoft.com/office/drawing/2014/main" id="{FD8A36FF-ED1A-14C0-0E71-67A428A17EC1}"/>
                </a:ext>
              </a:extLst>
            </p:cNvPr>
            <p:cNvGrpSpPr/>
            <p:nvPr/>
          </p:nvGrpSpPr>
          <p:grpSpPr>
            <a:xfrm>
              <a:off x="4712036" y="4516029"/>
              <a:ext cx="2457528" cy="2003648"/>
              <a:chOff x="4712036" y="4516029"/>
              <a:chExt cx="2457528" cy="2003648"/>
            </a:xfrm>
          </p:grpSpPr>
          <p:pic>
            <p:nvPicPr>
              <p:cNvPr id="3078" name="Picture 6">
                <a:extLst>
                  <a:ext uri="{FF2B5EF4-FFF2-40B4-BE49-F238E27FC236}">
                    <a16:creationId xmlns:a16="http://schemas.microsoft.com/office/drawing/2014/main" id="{B422C525-7BD6-1324-A8DE-0ABA4C3E52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2036" y="4517463"/>
                <a:ext cx="2457528" cy="2002214"/>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D519F299-421F-8CFF-CBB0-A6531CA3EDDA}"/>
                  </a:ext>
                </a:extLst>
              </p:cNvPr>
              <p:cNvSpPr/>
              <p:nvPr/>
            </p:nvSpPr>
            <p:spPr>
              <a:xfrm>
                <a:off x="4715921" y="4516029"/>
                <a:ext cx="2449758" cy="2002214"/>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1" name="Google Shape;471;p27"/>
            <p:cNvSpPr/>
            <p:nvPr/>
          </p:nvSpPr>
          <p:spPr>
            <a:xfrm>
              <a:off x="4838687" y="5687452"/>
              <a:ext cx="2163522" cy="332347"/>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grpSp>
      <p:pic>
        <p:nvPicPr>
          <p:cNvPr id="32" name="Google Shape;473;p27">
            <a:extLst>
              <a:ext uri="{FF2B5EF4-FFF2-40B4-BE49-F238E27FC236}">
                <a16:creationId xmlns:a16="http://schemas.microsoft.com/office/drawing/2014/main" id="{F06BA04F-3049-8528-0104-5B9631CCC852}"/>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644107" y="2695710"/>
            <a:ext cx="311975" cy="311963"/>
          </a:xfrm>
          <a:prstGeom prst="rect">
            <a:avLst/>
          </a:prstGeom>
          <a:noFill/>
          <a:ln>
            <a:noFill/>
          </a:ln>
        </p:spPr>
      </p:pic>
      <p:pic>
        <p:nvPicPr>
          <p:cNvPr id="36" name="Google Shape;474;p27">
            <a:extLst>
              <a:ext uri="{FF2B5EF4-FFF2-40B4-BE49-F238E27FC236}">
                <a16:creationId xmlns:a16="http://schemas.microsoft.com/office/drawing/2014/main" id="{36D9887F-1CE5-5A5A-C723-A7FEF44EB7E4}"/>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3916191" y="4091949"/>
            <a:ext cx="311975" cy="311963"/>
          </a:xfrm>
          <a:prstGeom prst="rect">
            <a:avLst/>
          </a:prstGeom>
          <a:noFill/>
          <a:ln>
            <a:noFill/>
          </a:ln>
        </p:spPr>
      </p:pic>
      <p:grpSp>
        <p:nvGrpSpPr>
          <p:cNvPr id="7" name="グループ化 6">
            <a:extLst>
              <a:ext uri="{FF2B5EF4-FFF2-40B4-BE49-F238E27FC236}">
                <a16:creationId xmlns:a16="http://schemas.microsoft.com/office/drawing/2014/main" id="{2E62482A-19E6-35A2-2C4B-31316F7AFA2E}"/>
              </a:ext>
            </a:extLst>
          </p:cNvPr>
          <p:cNvGrpSpPr/>
          <p:nvPr/>
        </p:nvGrpSpPr>
        <p:grpSpPr>
          <a:xfrm>
            <a:off x="6463946" y="5941411"/>
            <a:ext cx="1153654" cy="975230"/>
            <a:chOff x="834153" y="5130611"/>
            <a:chExt cx="1153654" cy="975230"/>
          </a:xfrm>
        </p:grpSpPr>
        <p:sp>
          <p:nvSpPr>
            <p:cNvPr id="8" name="フリーフォーム 21">
              <a:extLst>
                <a:ext uri="{FF2B5EF4-FFF2-40B4-BE49-F238E27FC236}">
                  <a16:creationId xmlns:a16="http://schemas.microsoft.com/office/drawing/2014/main" id="{0CBE2BE2-9451-8C12-07BA-35728754013E}"/>
                </a:ext>
              </a:extLst>
            </p:cNvPr>
            <p:cNvSpPr/>
            <p:nvPr/>
          </p:nvSpPr>
          <p:spPr>
            <a:xfrm rot="18802272">
              <a:off x="896112" y="5080641"/>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a:extLst>
                <a:ext uri="{FF2B5EF4-FFF2-40B4-BE49-F238E27FC236}">
                  <a16:creationId xmlns:a16="http://schemas.microsoft.com/office/drawing/2014/main" id="{A1704600-65C1-0440-80F1-E1E2A2B5C232}"/>
                </a:ext>
              </a:extLst>
            </p:cNvPr>
            <p:cNvGrpSpPr/>
            <p:nvPr/>
          </p:nvGrpSpPr>
          <p:grpSpPr>
            <a:xfrm>
              <a:off x="834153" y="5290484"/>
              <a:ext cx="1153654" cy="754003"/>
              <a:chOff x="732430" y="6412374"/>
              <a:chExt cx="1153654" cy="754003"/>
            </a:xfrm>
          </p:grpSpPr>
          <p:sp>
            <p:nvSpPr>
              <p:cNvPr id="10" name="Google Shape;364;p22">
                <a:extLst>
                  <a:ext uri="{FF2B5EF4-FFF2-40B4-BE49-F238E27FC236}">
                    <a16:creationId xmlns:a16="http://schemas.microsoft.com/office/drawing/2014/main" id="{D835C9D6-6793-06B0-DA60-B91A4C6BF1DF}"/>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11" name="グラフィックス 10">
                <a:extLst>
                  <a:ext uri="{FF2B5EF4-FFF2-40B4-BE49-F238E27FC236}">
                    <a16:creationId xmlns:a16="http://schemas.microsoft.com/office/drawing/2014/main" id="{04E3BCD7-7A5F-8E0D-324B-5EE2426E470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0999" y="6412374"/>
                <a:ext cx="279180" cy="453668"/>
              </a:xfrm>
              <a:prstGeom prst="rect">
                <a:avLst/>
              </a:prstGeom>
            </p:spPr>
          </p:pic>
        </p:grpSp>
      </p:grpSp>
      <p:grpSp>
        <p:nvGrpSpPr>
          <p:cNvPr id="15" name="グループ化 14">
            <a:extLst>
              <a:ext uri="{FF2B5EF4-FFF2-40B4-BE49-F238E27FC236}">
                <a16:creationId xmlns:a16="http://schemas.microsoft.com/office/drawing/2014/main" id="{67B62084-62A7-A8F5-3B91-E3F0A90C6B74}"/>
              </a:ext>
            </a:extLst>
          </p:cNvPr>
          <p:cNvGrpSpPr/>
          <p:nvPr/>
        </p:nvGrpSpPr>
        <p:grpSpPr>
          <a:xfrm>
            <a:off x="3061738" y="5038471"/>
            <a:ext cx="742730" cy="770183"/>
            <a:chOff x="2154378" y="6231766"/>
            <a:chExt cx="742730" cy="770183"/>
          </a:xfrm>
        </p:grpSpPr>
        <p:sp>
          <p:nvSpPr>
            <p:cNvPr id="16" name="Google Shape;353;p22">
              <a:extLst>
                <a:ext uri="{FF2B5EF4-FFF2-40B4-BE49-F238E27FC236}">
                  <a16:creationId xmlns:a16="http://schemas.microsoft.com/office/drawing/2014/main" id="{36245746-B8A3-8820-433F-707406BA93EC}"/>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17" name="Google Shape;353;p22">
              <a:extLst>
                <a:ext uri="{FF2B5EF4-FFF2-40B4-BE49-F238E27FC236}">
                  <a16:creationId xmlns:a16="http://schemas.microsoft.com/office/drawing/2014/main" id="{4911E611-D426-C290-777E-62AED4D0004C}"/>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grpSp>
        <p:nvGrpSpPr>
          <p:cNvPr id="58" name="グループ化 57">
            <a:extLst>
              <a:ext uri="{FF2B5EF4-FFF2-40B4-BE49-F238E27FC236}">
                <a16:creationId xmlns:a16="http://schemas.microsoft.com/office/drawing/2014/main" id="{32728610-0425-6250-4521-0E64B9E6680C}"/>
              </a:ext>
            </a:extLst>
          </p:cNvPr>
          <p:cNvGrpSpPr/>
          <p:nvPr/>
        </p:nvGrpSpPr>
        <p:grpSpPr>
          <a:xfrm>
            <a:off x="3386419" y="2567725"/>
            <a:ext cx="1163714" cy="975230"/>
            <a:chOff x="824093" y="5196504"/>
            <a:chExt cx="1163714" cy="975230"/>
          </a:xfrm>
        </p:grpSpPr>
        <p:sp>
          <p:nvSpPr>
            <p:cNvPr id="60" name="フリーフォーム 42">
              <a:extLst>
                <a:ext uri="{FF2B5EF4-FFF2-40B4-BE49-F238E27FC236}">
                  <a16:creationId xmlns:a16="http://schemas.microsoft.com/office/drawing/2014/main" id="{1514ED7E-80E9-9A52-FBAB-4D57AEE4C474}"/>
                </a:ext>
              </a:extLst>
            </p:cNvPr>
            <p:cNvSpPr/>
            <p:nvPr/>
          </p:nvSpPr>
          <p:spPr>
            <a:xfrm rot="14400000">
              <a:off x="874063" y="5146534"/>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61" name="グループ化 60">
              <a:extLst>
                <a:ext uri="{FF2B5EF4-FFF2-40B4-BE49-F238E27FC236}">
                  <a16:creationId xmlns:a16="http://schemas.microsoft.com/office/drawing/2014/main" id="{E86B43DE-1B42-B752-4716-A9F63B18C139}"/>
                </a:ext>
              </a:extLst>
            </p:cNvPr>
            <p:cNvGrpSpPr/>
            <p:nvPr/>
          </p:nvGrpSpPr>
          <p:grpSpPr>
            <a:xfrm>
              <a:off x="834153" y="5290484"/>
              <a:ext cx="1153654" cy="754003"/>
              <a:chOff x="732430" y="6412374"/>
              <a:chExt cx="1153654" cy="754003"/>
            </a:xfrm>
          </p:grpSpPr>
          <p:sp>
            <p:nvSpPr>
              <p:cNvPr id="62" name="Google Shape;364;p22">
                <a:extLst>
                  <a:ext uri="{FF2B5EF4-FFF2-40B4-BE49-F238E27FC236}">
                    <a16:creationId xmlns:a16="http://schemas.microsoft.com/office/drawing/2014/main" id="{1E4CEE06-3112-35AB-FA82-E2E74853F050}"/>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rPr>
                  <a:t>クリック</a:t>
                </a:r>
              </a:p>
            </p:txBody>
          </p:sp>
          <p:pic>
            <p:nvPicPr>
              <p:cNvPr id="63" name="グラフィックス 62">
                <a:extLst>
                  <a:ext uri="{FF2B5EF4-FFF2-40B4-BE49-F238E27FC236}">
                    <a16:creationId xmlns:a16="http://schemas.microsoft.com/office/drawing/2014/main" id="{3DC215D1-7BCE-973A-8428-565155506E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0999" y="6412374"/>
                <a:ext cx="279180" cy="453668"/>
              </a:xfrm>
              <a:prstGeom prst="rect">
                <a:avLst/>
              </a:prstGeom>
            </p:spPr>
          </p:pic>
        </p:grpSp>
      </p:grpSp>
    </p:spTree>
    <p:extLst>
      <p:ext uri="{BB962C8B-B14F-4D97-AF65-F5344CB8AC3E}">
        <p14:creationId xmlns:p14="http://schemas.microsoft.com/office/powerpoint/2010/main" val="2612076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pSp>
        <p:nvGrpSpPr>
          <p:cNvPr id="458" name="グループ化 457">
            <a:extLst>
              <a:ext uri="{FF2B5EF4-FFF2-40B4-BE49-F238E27FC236}">
                <a16:creationId xmlns:a16="http://schemas.microsoft.com/office/drawing/2014/main" id="{1E88E803-7E65-9A93-C955-5F915F737D4D}"/>
              </a:ext>
            </a:extLst>
          </p:cNvPr>
          <p:cNvGrpSpPr/>
          <p:nvPr/>
        </p:nvGrpSpPr>
        <p:grpSpPr>
          <a:xfrm>
            <a:off x="3924185" y="8767399"/>
            <a:ext cx="520221" cy="316375"/>
            <a:chOff x="611998" y="2691298"/>
            <a:chExt cx="520221" cy="316375"/>
          </a:xfrm>
        </p:grpSpPr>
        <p:grpSp>
          <p:nvGrpSpPr>
            <p:cNvPr id="459" name="グループ化 458">
              <a:extLst>
                <a:ext uri="{FF2B5EF4-FFF2-40B4-BE49-F238E27FC236}">
                  <a16:creationId xmlns:a16="http://schemas.microsoft.com/office/drawing/2014/main" id="{8E7283B3-C856-2202-1C26-A41D17ED5D68}"/>
                </a:ext>
              </a:extLst>
            </p:cNvPr>
            <p:cNvGrpSpPr/>
            <p:nvPr/>
          </p:nvGrpSpPr>
          <p:grpSpPr>
            <a:xfrm>
              <a:off x="644107" y="2695710"/>
              <a:ext cx="311975" cy="311963"/>
              <a:chOff x="644107" y="2695710"/>
              <a:chExt cx="311975" cy="311963"/>
            </a:xfrm>
          </p:grpSpPr>
          <p:pic>
            <p:nvPicPr>
              <p:cNvPr id="461" name="Google Shape;473;p27">
                <a:extLst>
                  <a:ext uri="{FF2B5EF4-FFF2-40B4-BE49-F238E27FC236}">
                    <a16:creationId xmlns:a16="http://schemas.microsoft.com/office/drawing/2014/main" id="{0324864F-D8D5-F345-3C9B-F6C6AD335560}"/>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644107" y="2695710"/>
                <a:ext cx="311975" cy="311963"/>
              </a:xfrm>
              <a:prstGeom prst="rect">
                <a:avLst/>
              </a:prstGeom>
              <a:noFill/>
              <a:ln>
                <a:noFill/>
              </a:ln>
            </p:spPr>
          </p:pic>
          <p:sp>
            <p:nvSpPr>
              <p:cNvPr id="462" name="楕円 461">
                <a:extLst>
                  <a:ext uri="{FF2B5EF4-FFF2-40B4-BE49-F238E27FC236}">
                    <a16:creationId xmlns:a16="http://schemas.microsoft.com/office/drawing/2014/main" id="{7ECCAE37-31A3-2668-8C1B-33CC179B510B}"/>
                  </a:ext>
                </a:extLst>
              </p:cNvPr>
              <p:cNvSpPr/>
              <p:nvPr/>
            </p:nvSpPr>
            <p:spPr>
              <a:xfrm>
                <a:off x="698963" y="2767229"/>
                <a:ext cx="202261" cy="191341"/>
              </a:xfrm>
              <a:prstGeom prst="ellipse">
                <a:avLst/>
              </a:prstGeom>
              <a:solidFill>
                <a:srgbClr val="003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3184"/>
                  </a:solidFill>
                </a:endParaRPr>
              </a:p>
            </p:txBody>
          </p:sp>
        </p:grpSp>
        <p:sp>
          <p:nvSpPr>
            <p:cNvPr id="460" name="テキスト ボックス 459">
              <a:extLst>
                <a:ext uri="{FF2B5EF4-FFF2-40B4-BE49-F238E27FC236}">
                  <a16:creationId xmlns:a16="http://schemas.microsoft.com/office/drawing/2014/main" id="{98978300-47B9-9AED-6CE8-B7C78B54DAF5}"/>
                </a:ext>
              </a:extLst>
            </p:cNvPr>
            <p:cNvSpPr txBox="1"/>
            <p:nvPr/>
          </p:nvSpPr>
          <p:spPr>
            <a:xfrm>
              <a:off x="611998" y="2691298"/>
              <a:ext cx="520221" cy="307777"/>
            </a:xfrm>
            <a:prstGeom prst="rect">
              <a:avLst/>
            </a:prstGeom>
            <a:noFill/>
          </p:spPr>
          <p:txBody>
            <a:bodyPr wrap="square" rtlCol="0">
              <a:spAutoFit/>
            </a:bodyPr>
            <a:lstStyle/>
            <a:p>
              <a:r>
                <a:rPr kumimoji="1" lang="en-US" altLang="ja-JP" b="1" dirty="0">
                  <a:solidFill>
                    <a:schemeClr val="bg1"/>
                  </a:solidFill>
                </a:rPr>
                <a:t>04</a:t>
              </a:r>
              <a:endParaRPr kumimoji="1" lang="ja-JP" altLang="en-US" b="1" dirty="0">
                <a:solidFill>
                  <a:schemeClr val="bg1"/>
                </a:solidFill>
              </a:endParaRPr>
            </a:p>
          </p:txBody>
        </p:sp>
      </p:grpSp>
      <p:sp>
        <p:nvSpPr>
          <p:cNvPr id="2" name="Google Shape;6;p1">
            <a:extLst>
              <a:ext uri="{FF2B5EF4-FFF2-40B4-BE49-F238E27FC236}">
                <a16:creationId xmlns:a16="http://schemas.microsoft.com/office/drawing/2014/main" id="{031AF1F8-3F9A-B8C2-2C0C-7E6181615435}"/>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18</a:t>
            </a:fld>
            <a:endParaRPr lang="ja" altLang="en-US" sz="1200"/>
          </a:p>
        </p:txBody>
      </p:sp>
      <p:sp>
        <p:nvSpPr>
          <p:cNvPr id="3" name="正方形/長方形 2">
            <a:extLst>
              <a:ext uri="{FF2B5EF4-FFF2-40B4-BE49-F238E27FC236}">
                <a16:creationId xmlns:a16="http://schemas.microsoft.com/office/drawing/2014/main" id="{F7C8EC25-1B02-C26C-B7C6-587179F79247}"/>
              </a:ext>
            </a:extLst>
          </p:cNvPr>
          <p:cNvSpPr/>
          <p:nvPr/>
        </p:nvSpPr>
        <p:spPr>
          <a:xfrm>
            <a:off x="611999" y="1893024"/>
            <a:ext cx="7037155" cy="8554773"/>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12" name="Google Shape;27;p4">
            <a:extLst>
              <a:ext uri="{FF2B5EF4-FFF2-40B4-BE49-F238E27FC236}">
                <a16:creationId xmlns:a16="http://schemas.microsoft.com/office/drawing/2014/main" id="{91697CB8-EA5F-7B7B-F534-A5C08F246E03}"/>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dirty="0">
                <a:latin typeface="Yu Gothic Medium" panose="020B0400000000000000" pitchFamily="34" charset="-128"/>
                <a:ea typeface="Yu Gothic Medium" panose="020B0400000000000000" pitchFamily="34" charset="-128"/>
              </a:rPr>
              <a:t>複数の保護者アカウントを</a:t>
            </a:r>
            <a:endParaRPr lang="en-US" altLang="ja-JP" b="0" dirty="0">
              <a:latin typeface="Yu Gothic Medium" panose="020B0400000000000000" pitchFamily="34" charset="-128"/>
              <a:ea typeface="Yu Gothic Medium" panose="020B0400000000000000" pitchFamily="34" charset="-128"/>
            </a:endParaRPr>
          </a:p>
          <a:p>
            <a:pPr marL="68586" indent="0">
              <a:buFont typeface="Meiryo"/>
              <a:buNone/>
            </a:pPr>
            <a:r>
              <a:rPr lang="en-US" altLang="ja-JP" b="0" dirty="0">
                <a:latin typeface="Yu Gothic Medium" panose="020B0400000000000000" pitchFamily="34" charset="-128"/>
                <a:ea typeface="Yu Gothic Medium" panose="020B0400000000000000" pitchFamily="34" charset="-128"/>
              </a:rPr>
              <a:t>1</a:t>
            </a:r>
            <a:r>
              <a:rPr lang="ja-JP" altLang="en-US" b="0" dirty="0">
                <a:latin typeface="Yu Gothic Medium" panose="020B0400000000000000" pitchFamily="34" charset="-128"/>
                <a:ea typeface="Yu Gothic Medium" panose="020B0400000000000000" pitchFamily="34" charset="-128"/>
              </a:rPr>
              <a:t>つのアプリに設定する</a:t>
            </a:r>
          </a:p>
        </p:txBody>
      </p:sp>
      <p:sp>
        <p:nvSpPr>
          <p:cNvPr id="463" name="Google Shape;463;p27"/>
          <p:cNvSpPr/>
          <p:nvPr/>
        </p:nvSpPr>
        <p:spPr>
          <a:xfrm rot="5400000">
            <a:off x="5661924" y="4269867"/>
            <a:ext cx="236725" cy="280323"/>
          </a:xfrm>
          <a:prstGeom prst="rightArrow">
            <a:avLst>
              <a:gd name="adj1" fmla="val 50000"/>
              <a:gd name="adj2" fmla="val 50000"/>
            </a:avLst>
          </a:prstGeom>
          <a:solidFill>
            <a:srgbClr val="F6B940"/>
          </a:solidFill>
          <a:ln>
            <a:noFill/>
          </a:ln>
        </p:spPr>
        <p:txBody>
          <a:bodyPr spcFirstLastPara="1" wrap="square" lIns="82283" tIns="82283" rIns="82283" bIns="82283" anchor="ctr" anchorCtr="0">
            <a:noAutofit/>
          </a:bodyPr>
          <a:lstStyle/>
          <a:p>
            <a:endParaRPr sz="1260"/>
          </a:p>
        </p:txBody>
      </p:sp>
      <p:grpSp>
        <p:nvGrpSpPr>
          <p:cNvPr id="27" name="グループ化 26">
            <a:extLst>
              <a:ext uri="{FF2B5EF4-FFF2-40B4-BE49-F238E27FC236}">
                <a16:creationId xmlns:a16="http://schemas.microsoft.com/office/drawing/2014/main" id="{EF88CFD9-CD1F-B08E-8030-F2DD8D2A8F4B}"/>
              </a:ext>
            </a:extLst>
          </p:cNvPr>
          <p:cNvGrpSpPr/>
          <p:nvPr/>
        </p:nvGrpSpPr>
        <p:grpSpPr>
          <a:xfrm>
            <a:off x="4712036" y="2934028"/>
            <a:ext cx="2460018" cy="1363527"/>
            <a:chOff x="4624855" y="2960602"/>
            <a:chExt cx="2460018" cy="1363527"/>
          </a:xfrm>
        </p:grpSpPr>
        <p:pic>
          <p:nvPicPr>
            <p:cNvPr id="3074" name="Picture 2">
              <a:extLst>
                <a:ext uri="{FF2B5EF4-FFF2-40B4-BE49-F238E27FC236}">
                  <a16:creationId xmlns:a16="http://schemas.microsoft.com/office/drawing/2014/main" id="{1A9F84DB-F686-12D9-D651-A0309D817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855" y="2960602"/>
              <a:ext cx="2460018" cy="136352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5BCFCB55-84F3-9EB0-37D9-A45F82144789}"/>
                </a:ext>
              </a:extLst>
            </p:cNvPr>
            <p:cNvSpPr/>
            <p:nvPr/>
          </p:nvSpPr>
          <p:spPr>
            <a:xfrm>
              <a:off x="4629985" y="2974784"/>
              <a:ext cx="2449758" cy="1331074"/>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Google Shape;366;p22">
            <a:extLst>
              <a:ext uri="{FF2B5EF4-FFF2-40B4-BE49-F238E27FC236}">
                <a16:creationId xmlns:a16="http://schemas.microsoft.com/office/drawing/2014/main" id="{2F6760D1-EBB2-756E-839F-9D1D12564BBB}"/>
              </a:ext>
            </a:extLst>
          </p:cNvPr>
          <p:cNvSpPr/>
          <p:nvPr/>
        </p:nvSpPr>
        <p:spPr>
          <a:xfrm>
            <a:off x="6745771" y="2886260"/>
            <a:ext cx="428848" cy="434590"/>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26" name="Google Shape;378;p23">
            <a:extLst>
              <a:ext uri="{FF2B5EF4-FFF2-40B4-BE49-F238E27FC236}">
                <a16:creationId xmlns:a16="http://schemas.microsoft.com/office/drawing/2014/main" id="{9DB4CA77-36C8-D39F-DD6B-E61A7AAAEB25}"/>
              </a:ext>
            </a:extLst>
          </p:cNvPr>
          <p:cNvSpPr txBox="1"/>
          <p:nvPr/>
        </p:nvSpPr>
        <p:spPr>
          <a:xfrm>
            <a:off x="800095" y="7112569"/>
            <a:ext cx="6817505" cy="738688"/>
          </a:xfrm>
          <a:prstGeom prst="rect">
            <a:avLst/>
          </a:prstGeom>
          <a:noFill/>
          <a:ln>
            <a:noFill/>
          </a:ln>
        </p:spPr>
        <p:txBody>
          <a:bodyPr spcFirstLastPara="1" wrap="square" lIns="82283" tIns="82283" rIns="82283" bIns="82283" anchor="t" anchorCtr="0">
            <a:noAutofit/>
          </a:bodyPr>
          <a:lstStyle/>
          <a:p>
            <a:pPr>
              <a:lnSpc>
                <a:spcPct val="130000"/>
              </a:lnSpc>
            </a:pPr>
            <a:r>
              <a:rPr lang="en-US" altLang="ja-JP" spc="-30" dirty="0">
                <a:latin typeface="Yu Gothic Medium" panose="020B0400000000000000" pitchFamily="34" charset="-128"/>
                <a:ea typeface="Yu Gothic Medium" panose="020B0400000000000000" pitchFamily="34" charset="-128"/>
                <a:cs typeface="Meiryo"/>
                <a:sym typeface="Meiryo"/>
              </a:rPr>
              <a:t>※</a:t>
            </a:r>
            <a:r>
              <a:rPr lang="ja-JP" altLang="en-US" spc="-30" dirty="0">
                <a:latin typeface="Yu Gothic Medium" panose="020B0400000000000000" pitchFamily="34" charset="-128"/>
                <a:ea typeface="Yu Gothic Medium" panose="020B0400000000000000" pitchFamily="34" charset="-128"/>
                <a:cs typeface="Meiryo"/>
                <a:sym typeface="Meiryo"/>
              </a:rPr>
              <a:t>学校コードは最後に操作した保護者アカウントの学校コードが自動入力されています。別学校の保護者アカウントを追加する際は、当該学校の学校コードに変更してください。</a:t>
            </a:r>
          </a:p>
          <a:p>
            <a:pPr>
              <a:lnSpc>
                <a:spcPct val="130000"/>
              </a:lnSpc>
            </a:pPr>
            <a:endParaRPr lang="ja-JP" altLang="en-US" spc="-30" dirty="0">
              <a:latin typeface="Yu Gothic Medium" panose="020B0400000000000000" pitchFamily="34" charset="-128"/>
              <a:ea typeface="Yu Gothic Medium" panose="020B0400000000000000" pitchFamily="34" charset="-128"/>
              <a:cs typeface="Meiryo"/>
              <a:sym typeface="Meiryo"/>
            </a:endParaRPr>
          </a:p>
        </p:txBody>
      </p:sp>
      <p:sp>
        <p:nvSpPr>
          <p:cNvPr id="30" name="角丸四角形 29">
            <a:extLst>
              <a:ext uri="{FF2B5EF4-FFF2-40B4-BE49-F238E27FC236}">
                <a16:creationId xmlns:a16="http://schemas.microsoft.com/office/drawing/2014/main" id="{42041916-7EDE-CD28-39AA-50FA61122959}"/>
              </a:ext>
            </a:extLst>
          </p:cNvPr>
          <p:cNvSpPr/>
          <p:nvPr/>
        </p:nvSpPr>
        <p:spPr>
          <a:xfrm>
            <a:off x="976874" y="8214112"/>
            <a:ext cx="6369868" cy="408541"/>
          </a:xfrm>
          <a:prstGeom prst="roundRect">
            <a:avLst>
              <a:gd name="adj" fmla="val 50000"/>
            </a:avLst>
          </a:prstGeom>
          <a:noFill/>
          <a:ln w="38100">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小中学校に兄弟がいるご家庭の場合の例</a:t>
            </a:r>
          </a:p>
        </p:txBody>
      </p:sp>
      <p:sp>
        <p:nvSpPr>
          <p:cNvPr id="31" name="テキスト ボックス 30">
            <a:extLst>
              <a:ext uri="{FF2B5EF4-FFF2-40B4-BE49-F238E27FC236}">
                <a16:creationId xmlns:a16="http://schemas.microsoft.com/office/drawing/2014/main" id="{A563683C-38FB-D79D-8A1C-B55B707169C8}"/>
              </a:ext>
            </a:extLst>
          </p:cNvPr>
          <p:cNvSpPr txBox="1"/>
          <p:nvPr/>
        </p:nvSpPr>
        <p:spPr>
          <a:xfrm>
            <a:off x="876994" y="9173029"/>
            <a:ext cx="2003627" cy="817916"/>
          </a:xfrm>
          <a:prstGeom prst="rect">
            <a:avLst/>
          </a:prstGeom>
          <a:noFill/>
        </p:spPr>
        <p:txBody>
          <a:bodyPr wrap="square" lIns="0" tIns="0" rIns="0" bIns="0" rtlCol="0">
            <a:spAutoFit/>
          </a:bodyPr>
          <a:lstStyle/>
          <a:p>
            <a:pPr>
              <a:lnSpc>
                <a:spcPct val="130000"/>
              </a:lnSpc>
            </a:pPr>
            <a:r>
              <a:rPr lang="ja-JP" altLang="en-US" dirty="0">
                <a:solidFill>
                  <a:srgbClr val="4BACC6"/>
                </a:solidFill>
                <a:latin typeface="Yu Gothic Medium" panose="020B0400000000000000" pitchFamily="34" charset="-128"/>
                <a:ea typeface="Yu Gothic Medium" panose="020B0400000000000000" pitchFamily="34" charset="-128"/>
                <a:cs typeface="Meiryo"/>
                <a:sym typeface="Meiryo"/>
              </a:rPr>
              <a:t>次男</a:t>
            </a:r>
            <a:r>
              <a:rPr lang="ja-JP" altLang="en-US" dirty="0">
                <a:latin typeface="Yu Gothic Medium" panose="020B0400000000000000" pitchFamily="34" charset="-128"/>
                <a:ea typeface="Yu Gothic Medium" panose="020B0400000000000000" pitchFamily="34" charset="-128"/>
                <a:cs typeface="Meiryo"/>
                <a:sym typeface="Meiryo"/>
              </a:rPr>
              <a:t>の学校コード・</a:t>
            </a:r>
            <a:r>
              <a:rPr lang="en-US" altLang="ja-JP" dirty="0">
                <a:latin typeface="Yu Gothic Medium" panose="020B0400000000000000" pitchFamily="34" charset="-128"/>
                <a:ea typeface="Yu Gothic Medium" panose="020B0400000000000000" pitchFamily="34" charset="-128"/>
                <a:cs typeface="Meiryo"/>
                <a:sym typeface="Meiryo"/>
              </a:rPr>
              <a:t>ID</a:t>
            </a:r>
            <a:r>
              <a:rPr lang="ja-JP" altLang="en-US" dirty="0">
                <a:latin typeface="Yu Gothic Medium" panose="020B0400000000000000" pitchFamily="34" charset="-128"/>
                <a:ea typeface="Yu Gothic Medium" panose="020B0400000000000000" pitchFamily="34" charset="-128"/>
                <a:cs typeface="Meiryo"/>
                <a:sym typeface="Meiryo"/>
              </a:rPr>
              <a:t>・パスワードを入力しログイン</a:t>
            </a:r>
            <a:endParaRPr kumimoji="1" lang="ja-JP" altLang="en-US" dirty="0"/>
          </a:p>
        </p:txBody>
      </p:sp>
      <p:sp>
        <p:nvSpPr>
          <p:cNvPr id="33" name="テキスト ボックス 32">
            <a:extLst>
              <a:ext uri="{FF2B5EF4-FFF2-40B4-BE49-F238E27FC236}">
                <a16:creationId xmlns:a16="http://schemas.microsoft.com/office/drawing/2014/main" id="{A60E73C3-A281-76B3-E3B4-0FE4D0824E85}"/>
              </a:ext>
            </a:extLst>
          </p:cNvPr>
          <p:cNvSpPr txBox="1"/>
          <p:nvPr/>
        </p:nvSpPr>
        <p:spPr>
          <a:xfrm>
            <a:off x="3011081" y="9173029"/>
            <a:ext cx="2165946" cy="259751"/>
          </a:xfrm>
          <a:prstGeom prst="rect">
            <a:avLst/>
          </a:prstGeom>
          <a:noFill/>
        </p:spPr>
        <p:txBody>
          <a:bodyPr wrap="square" lIns="0" tIns="0" rIns="0" bIns="0" rtlCol="0">
            <a:spAutoFit/>
          </a:bodyPr>
          <a:lstStyle/>
          <a:p>
            <a:pPr>
              <a:lnSpc>
                <a:spcPct val="130000"/>
              </a:lnSpc>
            </a:pPr>
            <a:r>
              <a:rPr lang="ja-JP" altLang="en-US" dirty="0">
                <a:latin typeface="Yu Gothic Medium" panose="020B0400000000000000" pitchFamily="34" charset="-128"/>
                <a:ea typeface="Yu Gothic Medium" panose="020B0400000000000000" pitchFamily="34" charset="-128"/>
                <a:cs typeface="Meiryo"/>
                <a:sym typeface="Meiryo"/>
              </a:rPr>
              <a:t>右上のアイコンをタップ</a:t>
            </a:r>
          </a:p>
        </p:txBody>
      </p:sp>
      <p:sp>
        <p:nvSpPr>
          <p:cNvPr id="34" name="テキスト ボックス 33">
            <a:extLst>
              <a:ext uri="{FF2B5EF4-FFF2-40B4-BE49-F238E27FC236}">
                <a16:creationId xmlns:a16="http://schemas.microsoft.com/office/drawing/2014/main" id="{1959BD4A-1DFF-67F2-1141-955A36D3B35F}"/>
              </a:ext>
            </a:extLst>
          </p:cNvPr>
          <p:cNvSpPr txBox="1"/>
          <p:nvPr/>
        </p:nvSpPr>
        <p:spPr>
          <a:xfrm>
            <a:off x="5245604" y="9173029"/>
            <a:ext cx="2251327" cy="539828"/>
          </a:xfrm>
          <a:prstGeom prst="rect">
            <a:avLst/>
          </a:prstGeom>
          <a:noFill/>
        </p:spPr>
        <p:txBody>
          <a:bodyPr wrap="square" lIns="0" tIns="0" rIns="0" bIns="0" rtlCol="0">
            <a:spAutoFit/>
          </a:bodyPr>
          <a:lstStyle/>
          <a:p>
            <a:pPr>
              <a:lnSpc>
                <a:spcPct val="130000"/>
              </a:lnSpc>
            </a:pPr>
            <a:r>
              <a:rPr lang="ja-JP" altLang="en-US" dirty="0">
                <a:latin typeface="Yu Gothic Medium" panose="020B0400000000000000" pitchFamily="34" charset="-128"/>
                <a:ea typeface="Yu Gothic Medium" panose="020B0400000000000000" pitchFamily="34" charset="-128"/>
                <a:cs typeface="Meiryo"/>
                <a:sym typeface="Meiryo"/>
              </a:rPr>
              <a:t>アカウントが一覧に追加されているか確認</a:t>
            </a:r>
          </a:p>
        </p:txBody>
      </p:sp>
      <p:pic>
        <p:nvPicPr>
          <p:cNvPr id="38" name="グラフィックス 37">
            <a:extLst>
              <a:ext uri="{FF2B5EF4-FFF2-40B4-BE49-F238E27FC236}">
                <a16:creationId xmlns:a16="http://schemas.microsoft.com/office/drawing/2014/main" id="{02CD8ADE-D5BD-D38B-5C03-4B58401FC0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1269" y="7867351"/>
            <a:ext cx="785472" cy="843512"/>
          </a:xfrm>
          <a:prstGeom prst="rect">
            <a:avLst/>
          </a:prstGeom>
        </p:spPr>
      </p:pic>
      <p:grpSp>
        <p:nvGrpSpPr>
          <p:cNvPr id="21" name="グループ化 20">
            <a:extLst>
              <a:ext uri="{FF2B5EF4-FFF2-40B4-BE49-F238E27FC236}">
                <a16:creationId xmlns:a16="http://schemas.microsoft.com/office/drawing/2014/main" id="{DE77D809-2CC2-7109-CC05-6DF773F618B8}"/>
              </a:ext>
            </a:extLst>
          </p:cNvPr>
          <p:cNvGrpSpPr/>
          <p:nvPr/>
        </p:nvGrpSpPr>
        <p:grpSpPr>
          <a:xfrm>
            <a:off x="6874409" y="3350957"/>
            <a:ext cx="1153654" cy="975230"/>
            <a:chOff x="834153" y="5130611"/>
            <a:chExt cx="1153654" cy="975230"/>
          </a:xfrm>
        </p:grpSpPr>
        <p:sp>
          <p:nvSpPr>
            <p:cNvPr id="22" name="フリーフォーム 21">
              <a:extLst>
                <a:ext uri="{FF2B5EF4-FFF2-40B4-BE49-F238E27FC236}">
                  <a16:creationId xmlns:a16="http://schemas.microsoft.com/office/drawing/2014/main" id="{C6473681-CCA9-990F-3482-83BB6343EB79}"/>
                </a:ext>
              </a:extLst>
            </p:cNvPr>
            <p:cNvSpPr/>
            <p:nvPr/>
          </p:nvSpPr>
          <p:spPr>
            <a:xfrm rot="18802272">
              <a:off x="896112" y="5080641"/>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23" name="グループ化 22">
              <a:extLst>
                <a:ext uri="{FF2B5EF4-FFF2-40B4-BE49-F238E27FC236}">
                  <a16:creationId xmlns:a16="http://schemas.microsoft.com/office/drawing/2014/main" id="{756E42CA-628F-5BE3-F35C-774B4375EF9F}"/>
                </a:ext>
              </a:extLst>
            </p:cNvPr>
            <p:cNvGrpSpPr/>
            <p:nvPr/>
          </p:nvGrpSpPr>
          <p:grpSpPr>
            <a:xfrm>
              <a:off x="834153" y="5290484"/>
              <a:ext cx="1153654" cy="754003"/>
              <a:chOff x="732430" y="6412374"/>
              <a:chExt cx="1153654" cy="754003"/>
            </a:xfrm>
          </p:grpSpPr>
          <p:sp>
            <p:nvSpPr>
              <p:cNvPr id="24" name="Google Shape;364;p22">
                <a:extLst>
                  <a:ext uri="{FF2B5EF4-FFF2-40B4-BE49-F238E27FC236}">
                    <a16:creationId xmlns:a16="http://schemas.microsoft.com/office/drawing/2014/main" id="{2E241FA6-E7DE-BD23-6626-6670ACD59C7D}"/>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25" name="グラフィックス 24">
                <a:extLst>
                  <a:ext uri="{FF2B5EF4-FFF2-40B4-BE49-F238E27FC236}">
                    <a16:creationId xmlns:a16="http://schemas.microsoft.com/office/drawing/2014/main" id="{C5FBE704-5EC2-1E3D-9670-C5FD79A7AA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0999" y="6412374"/>
                <a:ext cx="279180" cy="453668"/>
              </a:xfrm>
              <a:prstGeom prst="rect">
                <a:avLst/>
              </a:prstGeom>
            </p:spPr>
          </p:pic>
        </p:grpSp>
      </p:grpSp>
      <p:grpSp>
        <p:nvGrpSpPr>
          <p:cNvPr id="28" name="グループ化 27">
            <a:extLst>
              <a:ext uri="{FF2B5EF4-FFF2-40B4-BE49-F238E27FC236}">
                <a16:creationId xmlns:a16="http://schemas.microsoft.com/office/drawing/2014/main" id="{0432C9D2-DC3B-E76D-5154-220DB1DCE725}"/>
              </a:ext>
            </a:extLst>
          </p:cNvPr>
          <p:cNvGrpSpPr/>
          <p:nvPr/>
        </p:nvGrpSpPr>
        <p:grpSpPr>
          <a:xfrm>
            <a:off x="5709920" y="228118"/>
            <a:ext cx="2271953" cy="992704"/>
            <a:chOff x="5709920" y="228118"/>
            <a:chExt cx="2271953" cy="992704"/>
          </a:xfrm>
        </p:grpSpPr>
        <p:pic>
          <p:nvPicPr>
            <p:cNvPr id="45" name="図 6">
              <a:extLst>
                <a:ext uri="{FF2B5EF4-FFF2-40B4-BE49-F238E27FC236}">
                  <a16:creationId xmlns:a16="http://schemas.microsoft.com/office/drawing/2014/main" id="{F672AC10-873B-1A75-413B-B20637887ED0}"/>
                </a:ext>
              </a:extLst>
            </p:cNvPr>
            <p:cNvPicPr>
              <a:picLocks noChangeAspect="1"/>
            </p:cNvPicPr>
            <p:nvPr/>
          </p:nvPicPr>
          <p:blipFill>
            <a:blip r:embed="rId9">
              <a:alphaModFix amt="10000"/>
              <a:extLst>
                <a:ext uri="{96DAC541-7B7A-43D3-8B79-37D633B846F1}">
                  <asvg:svgBlip xmlns:asvg="http://schemas.microsoft.com/office/drawing/2016/SVG/main" r:embed="rId10"/>
                </a:ext>
              </a:extLst>
            </a:blip>
            <a:srcRect/>
            <a:stretch/>
          </p:blipFill>
          <p:spPr>
            <a:xfrm>
              <a:off x="7011989" y="241806"/>
              <a:ext cx="969884" cy="969884"/>
            </a:xfrm>
            <a:prstGeom prst="rect">
              <a:avLst/>
            </a:prstGeom>
          </p:spPr>
        </p:pic>
        <p:pic>
          <p:nvPicPr>
            <p:cNvPr id="46" name="図 7">
              <a:extLst>
                <a:ext uri="{FF2B5EF4-FFF2-40B4-BE49-F238E27FC236}">
                  <a16:creationId xmlns:a16="http://schemas.microsoft.com/office/drawing/2014/main" id="{C9870994-5EB4-AACA-20E1-4ABCA284BF7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709920" y="228118"/>
              <a:ext cx="992704" cy="992704"/>
            </a:xfrm>
            <a:prstGeom prst="rect">
              <a:avLst/>
            </a:prstGeom>
          </p:spPr>
        </p:pic>
        <p:grpSp>
          <p:nvGrpSpPr>
            <p:cNvPr id="47" name="グループ化 46">
              <a:extLst>
                <a:ext uri="{FF2B5EF4-FFF2-40B4-BE49-F238E27FC236}">
                  <a16:creationId xmlns:a16="http://schemas.microsoft.com/office/drawing/2014/main" id="{91E49530-30F9-A089-2B29-F41B0FD6D63A}"/>
                </a:ext>
              </a:extLst>
            </p:cNvPr>
            <p:cNvGrpSpPr/>
            <p:nvPr/>
          </p:nvGrpSpPr>
          <p:grpSpPr>
            <a:xfrm>
              <a:off x="6712404" y="525003"/>
              <a:ext cx="289805" cy="503852"/>
              <a:chOff x="6831373" y="595183"/>
              <a:chExt cx="289805" cy="503852"/>
            </a:xfrm>
          </p:grpSpPr>
          <p:sp>
            <p:nvSpPr>
              <p:cNvPr id="48" name="Google Shape;350;p22">
                <a:extLst>
                  <a:ext uri="{FF2B5EF4-FFF2-40B4-BE49-F238E27FC236}">
                    <a16:creationId xmlns:a16="http://schemas.microsoft.com/office/drawing/2014/main" id="{3C7F1F61-C22B-49E2-3B3A-5C93D80C7616}"/>
                  </a:ext>
                </a:extLst>
              </p:cNvPr>
              <p:cNvSpPr/>
              <p:nvPr/>
            </p:nvSpPr>
            <p:spPr>
              <a:xfrm flipH="1">
                <a:off x="6831373" y="595183"/>
                <a:ext cx="255600" cy="229500"/>
              </a:xfrm>
              <a:prstGeom prst="rightArrow">
                <a:avLst>
                  <a:gd name="adj1" fmla="val 50000"/>
                  <a:gd name="adj2" fmla="val 50000"/>
                </a:avLst>
              </a:prstGeom>
              <a:solidFill>
                <a:srgbClr val="0B334D">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0;p22">
                <a:extLst>
                  <a:ext uri="{FF2B5EF4-FFF2-40B4-BE49-F238E27FC236}">
                    <a16:creationId xmlns:a16="http://schemas.microsoft.com/office/drawing/2014/main" id="{E8F2BC13-B206-5F27-0E21-22B032D65058}"/>
                  </a:ext>
                </a:extLst>
              </p:cNvPr>
              <p:cNvSpPr/>
              <p:nvPr/>
            </p:nvSpPr>
            <p:spPr>
              <a:xfrm rot="10800000" flipH="1">
                <a:off x="6865578" y="869535"/>
                <a:ext cx="255600" cy="229500"/>
              </a:xfrm>
              <a:prstGeom prst="rightArrow">
                <a:avLst>
                  <a:gd name="adj1" fmla="val 50000"/>
                  <a:gd name="adj2" fmla="val 50000"/>
                </a:avLst>
              </a:prstGeom>
              <a:solidFill>
                <a:srgbClr val="ECB44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グループ化 40">
            <a:extLst>
              <a:ext uri="{FF2B5EF4-FFF2-40B4-BE49-F238E27FC236}">
                <a16:creationId xmlns:a16="http://schemas.microsoft.com/office/drawing/2014/main" id="{0FF5A039-7C4A-070F-CB99-8F59D4791435}"/>
              </a:ext>
            </a:extLst>
          </p:cNvPr>
          <p:cNvGrpSpPr/>
          <p:nvPr/>
        </p:nvGrpSpPr>
        <p:grpSpPr>
          <a:xfrm>
            <a:off x="4712036" y="4516029"/>
            <a:ext cx="2453643" cy="2196677"/>
            <a:chOff x="4712036" y="4516029"/>
            <a:chExt cx="2453643" cy="2196677"/>
          </a:xfrm>
        </p:grpSpPr>
        <p:grpSp>
          <p:nvGrpSpPr>
            <p:cNvPr id="40" name="グループ化 39">
              <a:extLst>
                <a:ext uri="{FF2B5EF4-FFF2-40B4-BE49-F238E27FC236}">
                  <a16:creationId xmlns:a16="http://schemas.microsoft.com/office/drawing/2014/main" id="{AC31962E-362A-8095-740F-64152C01CCFE}"/>
                </a:ext>
              </a:extLst>
            </p:cNvPr>
            <p:cNvGrpSpPr/>
            <p:nvPr/>
          </p:nvGrpSpPr>
          <p:grpSpPr>
            <a:xfrm>
              <a:off x="4712036" y="4516029"/>
              <a:ext cx="2453643" cy="2196677"/>
              <a:chOff x="4712036" y="4516029"/>
              <a:chExt cx="2453643" cy="2196677"/>
            </a:xfrm>
          </p:grpSpPr>
          <p:pic>
            <p:nvPicPr>
              <p:cNvPr id="3076" name="Picture 4">
                <a:extLst>
                  <a:ext uri="{FF2B5EF4-FFF2-40B4-BE49-F238E27FC236}">
                    <a16:creationId xmlns:a16="http://schemas.microsoft.com/office/drawing/2014/main" id="{11146FB7-26ED-EE5F-2C77-D3F8757965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2036" y="4527457"/>
                <a:ext cx="2449758" cy="2185249"/>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D519F299-421F-8CFF-CBB0-A6531CA3EDDA}"/>
                  </a:ext>
                </a:extLst>
              </p:cNvPr>
              <p:cNvSpPr/>
              <p:nvPr/>
            </p:nvSpPr>
            <p:spPr>
              <a:xfrm>
                <a:off x="4715921" y="4516029"/>
                <a:ext cx="2449758" cy="2185248"/>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1" name="Google Shape;471;p27"/>
            <p:cNvSpPr/>
            <p:nvPr/>
          </p:nvSpPr>
          <p:spPr>
            <a:xfrm>
              <a:off x="4790482" y="5162721"/>
              <a:ext cx="2301197" cy="675552"/>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grpSp>
      <p:grpSp>
        <p:nvGrpSpPr>
          <p:cNvPr id="52" name="グループ化 51">
            <a:extLst>
              <a:ext uri="{FF2B5EF4-FFF2-40B4-BE49-F238E27FC236}">
                <a16:creationId xmlns:a16="http://schemas.microsoft.com/office/drawing/2014/main" id="{D767DD3B-5E6F-19CA-0150-DABB076F9F5F}"/>
              </a:ext>
            </a:extLst>
          </p:cNvPr>
          <p:cNvGrpSpPr/>
          <p:nvPr/>
        </p:nvGrpSpPr>
        <p:grpSpPr>
          <a:xfrm>
            <a:off x="992213" y="2778939"/>
            <a:ext cx="2425830" cy="4043050"/>
            <a:chOff x="876712" y="2778939"/>
            <a:chExt cx="2425830" cy="4043050"/>
          </a:xfrm>
        </p:grpSpPr>
        <p:pic>
          <p:nvPicPr>
            <p:cNvPr id="53" name="Picture 8">
              <a:extLst>
                <a:ext uri="{FF2B5EF4-FFF2-40B4-BE49-F238E27FC236}">
                  <a16:creationId xmlns:a16="http://schemas.microsoft.com/office/drawing/2014/main" id="{DCA075CC-B4B1-EC89-FD3D-C409BA0125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6712" y="2778939"/>
              <a:ext cx="2425830" cy="4043050"/>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476;p27">
              <a:extLst>
                <a:ext uri="{FF2B5EF4-FFF2-40B4-BE49-F238E27FC236}">
                  <a16:creationId xmlns:a16="http://schemas.microsoft.com/office/drawing/2014/main" id="{79092451-6557-8F7E-D93C-0B9FF90BD2E8}"/>
                </a:ext>
              </a:extLst>
            </p:cNvPr>
            <p:cNvSpPr/>
            <p:nvPr/>
          </p:nvSpPr>
          <p:spPr>
            <a:xfrm>
              <a:off x="1278303" y="4229886"/>
              <a:ext cx="1582046" cy="1344375"/>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sp>
          <p:nvSpPr>
            <p:cNvPr id="55" name="Google Shape;476;p27">
              <a:extLst>
                <a:ext uri="{FF2B5EF4-FFF2-40B4-BE49-F238E27FC236}">
                  <a16:creationId xmlns:a16="http://schemas.microsoft.com/office/drawing/2014/main" id="{FF765646-C21A-D1C9-69A0-BC25C7F436A2}"/>
                </a:ext>
              </a:extLst>
            </p:cNvPr>
            <p:cNvSpPr/>
            <p:nvPr/>
          </p:nvSpPr>
          <p:spPr>
            <a:xfrm>
              <a:off x="1485900" y="6124638"/>
              <a:ext cx="1203325" cy="349188"/>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grpSp>
      <p:grpSp>
        <p:nvGrpSpPr>
          <p:cNvPr id="56" name="グループ化 55">
            <a:extLst>
              <a:ext uri="{FF2B5EF4-FFF2-40B4-BE49-F238E27FC236}">
                <a16:creationId xmlns:a16="http://schemas.microsoft.com/office/drawing/2014/main" id="{33B17445-22B1-1B08-B169-E76CA3C5282F}"/>
              </a:ext>
            </a:extLst>
          </p:cNvPr>
          <p:cNvGrpSpPr/>
          <p:nvPr/>
        </p:nvGrpSpPr>
        <p:grpSpPr>
          <a:xfrm>
            <a:off x="3042431" y="3904589"/>
            <a:ext cx="1169574" cy="975230"/>
            <a:chOff x="909827" y="5133669"/>
            <a:chExt cx="1169574" cy="975230"/>
          </a:xfrm>
        </p:grpSpPr>
        <p:sp>
          <p:nvSpPr>
            <p:cNvPr id="57" name="フリーフォーム 42">
              <a:extLst>
                <a:ext uri="{FF2B5EF4-FFF2-40B4-BE49-F238E27FC236}">
                  <a16:creationId xmlns:a16="http://schemas.microsoft.com/office/drawing/2014/main" id="{69153BA2-75C0-64EE-A22F-F3F92D142CCB}"/>
                </a:ext>
              </a:extLst>
            </p:cNvPr>
            <p:cNvSpPr/>
            <p:nvPr/>
          </p:nvSpPr>
          <p:spPr>
            <a:xfrm rot="15300000">
              <a:off x="959797" y="5083699"/>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Google Shape;364;p22">
              <a:extLst>
                <a:ext uri="{FF2B5EF4-FFF2-40B4-BE49-F238E27FC236}">
                  <a16:creationId xmlns:a16="http://schemas.microsoft.com/office/drawing/2014/main" id="{14C2E692-2870-3783-7502-D2095B414B04}"/>
                </a:ext>
              </a:extLst>
            </p:cNvPr>
            <p:cNvSpPr txBox="1"/>
            <p:nvPr/>
          </p:nvSpPr>
          <p:spPr>
            <a:xfrm>
              <a:off x="925747" y="543100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rPr>
                <a:t>入力</a:t>
              </a:r>
            </a:p>
          </p:txBody>
        </p:sp>
      </p:grpSp>
      <p:sp>
        <p:nvSpPr>
          <p:cNvPr id="59" name="Google Shape;353;p22">
            <a:extLst>
              <a:ext uri="{FF2B5EF4-FFF2-40B4-BE49-F238E27FC236}">
                <a16:creationId xmlns:a16="http://schemas.microsoft.com/office/drawing/2014/main" id="{B3283E52-6708-86BF-CAE5-3E124F1BBE53}"/>
              </a:ext>
            </a:extLst>
          </p:cNvPr>
          <p:cNvSpPr/>
          <p:nvPr/>
        </p:nvSpPr>
        <p:spPr>
          <a:xfrm>
            <a:off x="3758857" y="329372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nvGrpSpPr>
          <p:cNvPr id="63" name="グループ化 62">
            <a:extLst>
              <a:ext uri="{FF2B5EF4-FFF2-40B4-BE49-F238E27FC236}">
                <a16:creationId xmlns:a16="http://schemas.microsoft.com/office/drawing/2014/main" id="{47C05D6F-D8C1-1517-B9AA-020055642BE5}"/>
              </a:ext>
            </a:extLst>
          </p:cNvPr>
          <p:cNvGrpSpPr/>
          <p:nvPr/>
        </p:nvGrpSpPr>
        <p:grpSpPr>
          <a:xfrm>
            <a:off x="4297139" y="2476905"/>
            <a:ext cx="520221" cy="316375"/>
            <a:chOff x="611998" y="2691298"/>
            <a:chExt cx="520221" cy="316375"/>
          </a:xfrm>
        </p:grpSpPr>
        <p:grpSp>
          <p:nvGrpSpPr>
            <p:cNvPr id="62" name="グループ化 61">
              <a:extLst>
                <a:ext uri="{FF2B5EF4-FFF2-40B4-BE49-F238E27FC236}">
                  <a16:creationId xmlns:a16="http://schemas.microsoft.com/office/drawing/2014/main" id="{82D6DE24-40C0-E4BF-B9A0-6FD2B592B8D0}"/>
                </a:ext>
              </a:extLst>
            </p:cNvPr>
            <p:cNvGrpSpPr/>
            <p:nvPr/>
          </p:nvGrpSpPr>
          <p:grpSpPr>
            <a:xfrm>
              <a:off x="644107" y="2695710"/>
              <a:ext cx="311975" cy="311963"/>
              <a:chOff x="644107" y="2695710"/>
              <a:chExt cx="311975" cy="311963"/>
            </a:xfrm>
          </p:grpSpPr>
          <p:pic>
            <p:nvPicPr>
              <p:cNvPr id="32" name="Google Shape;473;p27">
                <a:extLst>
                  <a:ext uri="{FF2B5EF4-FFF2-40B4-BE49-F238E27FC236}">
                    <a16:creationId xmlns:a16="http://schemas.microsoft.com/office/drawing/2014/main" id="{F06BA04F-3049-8528-0104-5B9631CCC852}"/>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644107" y="2695710"/>
                <a:ext cx="311975" cy="311963"/>
              </a:xfrm>
              <a:prstGeom prst="rect">
                <a:avLst/>
              </a:prstGeom>
              <a:noFill/>
              <a:ln>
                <a:noFill/>
              </a:ln>
            </p:spPr>
          </p:pic>
          <p:sp>
            <p:nvSpPr>
              <p:cNvPr id="61" name="楕円 60">
                <a:extLst>
                  <a:ext uri="{FF2B5EF4-FFF2-40B4-BE49-F238E27FC236}">
                    <a16:creationId xmlns:a16="http://schemas.microsoft.com/office/drawing/2014/main" id="{FE3AFE48-3B92-A137-3C28-77DDF64B89D8}"/>
                  </a:ext>
                </a:extLst>
              </p:cNvPr>
              <p:cNvSpPr/>
              <p:nvPr/>
            </p:nvSpPr>
            <p:spPr>
              <a:xfrm>
                <a:off x="698963" y="2767229"/>
                <a:ext cx="202261" cy="191341"/>
              </a:xfrm>
              <a:prstGeom prst="ellipse">
                <a:avLst/>
              </a:prstGeom>
              <a:solidFill>
                <a:srgbClr val="003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3184"/>
                  </a:solidFill>
                </a:endParaRPr>
              </a:p>
            </p:txBody>
          </p:sp>
        </p:grpSp>
        <p:sp>
          <p:nvSpPr>
            <p:cNvPr id="60" name="テキスト ボックス 59">
              <a:extLst>
                <a:ext uri="{FF2B5EF4-FFF2-40B4-BE49-F238E27FC236}">
                  <a16:creationId xmlns:a16="http://schemas.microsoft.com/office/drawing/2014/main" id="{58CEA10F-EFBE-85B3-262B-FE004F44392B}"/>
                </a:ext>
              </a:extLst>
            </p:cNvPr>
            <p:cNvSpPr txBox="1"/>
            <p:nvPr/>
          </p:nvSpPr>
          <p:spPr>
            <a:xfrm>
              <a:off x="611998" y="2691298"/>
              <a:ext cx="520221" cy="307777"/>
            </a:xfrm>
            <a:prstGeom prst="rect">
              <a:avLst/>
            </a:prstGeom>
            <a:noFill/>
          </p:spPr>
          <p:txBody>
            <a:bodyPr wrap="square" rtlCol="0">
              <a:spAutoFit/>
            </a:bodyPr>
            <a:lstStyle/>
            <a:p>
              <a:r>
                <a:rPr kumimoji="1" lang="en-US" altLang="ja-JP" b="1" dirty="0">
                  <a:solidFill>
                    <a:schemeClr val="bg1"/>
                  </a:solidFill>
                </a:rPr>
                <a:t>04</a:t>
              </a:r>
              <a:endParaRPr kumimoji="1" lang="ja-JP" altLang="en-US" b="1" dirty="0">
                <a:solidFill>
                  <a:schemeClr val="bg1"/>
                </a:solidFill>
              </a:endParaRPr>
            </a:p>
          </p:txBody>
        </p:sp>
      </p:grpSp>
      <p:grpSp>
        <p:nvGrpSpPr>
          <p:cNvPr id="448" name="グループ化 447">
            <a:extLst>
              <a:ext uri="{FF2B5EF4-FFF2-40B4-BE49-F238E27FC236}">
                <a16:creationId xmlns:a16="http://schemas.microsoft.com/office/drawing/2014/main" id="{0827B993-AC9A-3FB1-1026-0E379A096BDF}"/>
              </a:ext>
            </a:extLst>
          </p:cNvPr>
          <p:cNvGrpSpPr/>
          <p:nvPr/>
        </p:nvGrpSpPr>
        <p:grpSpPr>
          <a:xfrm>
            <a:off x="4265030" y="4518859"/>
            <a:ext cx="520221" cy="316375"/>
            <a:chOff x="611998" y="2691298"/>
            <a:chExt cx="520221" cy="316375"/>
          </a:xfrm>
        </p:grpSpPr>
        <p:grpSp>
          <p:nvGrpSpPr>
            <p:cNvPr id="449" name="グループ化 448">
              <a:extLst>
                <a:ext uri="{FF2B5EF4-FFF2-40B4-BE49-F238E27FC236}">
                  <a16:creationId xmlns:a16="http://schemas.microsoft.com/office/drawing/2014/main" id="{0E3D155C-7018-7B53-0B1E-017D4C924BCD}"/>
                </a:ext>
              </a:extLst>
            </p:cNvPr>
            <p:cNvGrpSpPr/>
            <p:nvPr/>
          </p:nvGrpSpPr>
          <p:grpSpPr>
            <a:xfrm>
              <a:off x="644107" y="2695710"/>
              <a:ext cx="311975" cy="311963"/>
              <a:chOff x="644107" y="2695710"/>
              <a:chExt cx="311975" cy="311963"/>
            </a:xfrm>
          </p:grpSpPr>
          <p:pic>
            <p:nvPicPr>
              <p:cNvPr id="451" name="Google Shape;473;p27">
                <a:extLst>
                  <a:ext uri="{FF2B5EF4-FFF2-40B4-BE49-F238E27FC236}">
                    <a16:creationId xmlns:a16="http://schemas.microsoft.com/office/drawing/2014/main" id="{F540BDCF-263B-3C7E-AF39-1399FBDE0ACC}"/>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644107" y="2695710"/>
                <a:ext cx="311975" cy="311963"/>
              </a:xfrm>
              <a:prstGeom prst="rect">
                <a:avLst/>
              </a:prstGeom>
              <a:noFill/>
              <a:ln>
                <a:noFill/>
              </a:ln>
            </p:spPr>
          </p:pic>
          <p:sp>
            <p:nvSpPr>
              <p:cNvPr id="452" name="楕円 451">
                <a:extLst>
                  <a:ext uri="{FF2B5EF4-FFF2-40B4-BE49-F238E27FC236}">
                    <a16:creationId xmlns:a16="http://schemas.microsoft.com/office/drawing/2014/main" id="{0FC914B6-32C8-B756-631F-32793F09DBFE}"/>
                  </a:ext>
                </a:extLst>
              </p:cNvPr>
              <p:cNvSpPr/>
              <p:nvPr/>
            </p:nvSpPr>
            <p:spPr>
              <a:xfrm>
                <a:off x="698963" y="2767229"/>
                <a:ext cx="202261" cy="191341"/>
              </a:xfrm>
              <a:prstGeom prst="ellipse">
                <a:avLst/>
              </a:prstGeom>
              <a:solidFill>
                <a:srgbClr val="003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3184"/>
                  </a:solidFill>
                </a:endParaRPr>
              </a:p>
            </p:txBody>
          </p:sp>
        </p:grpSp>
        <p:sp>
          <p:nvSpPr>
            <p:cNvPr id="450" name="テキスト ボックス 449">
              <a:extLst>
                <a:ext uri="{FF2B5EF4-FFF2-40B4-BE49-F238E27FC236}">
                  <a16:creationId xmlns:a16="http://schemas.microsoft.com/office/drawing/2014/main" id="{CF252BF1-EF3D-B66F-B7DC-78D75DC39DEE}"/>
                </a:ext>
              </a:extLst>
            </p:cNvPr>
            <p:cNvSpPr txBox="1"/>
            <p:nvPr/>
          </p:nvSpPr>
          <p:spPr>
            <a:xfrm>
              <a:off x="611998" y="2691298"/>
              <a:ext cx="520221" cy="307777"/>
            </a:xfrm>
            <a:prstGeom prst="rect">
              <a:avLst/>
            </a:prstGeom>
            <a:noFill/>
          </p:spPr>
          <p:txBody>
            <a:bodyPr wrap="square" rtlCol="0">
              <a:spAutoFit/>
            </a:bodyPr>
            <a:lstStyle/>
            <a:p>
              <a:r>
                <a:rPr kumimoji="1" lang="en-US" altLang="ja-JP" b="1" dirty="0">
                  <a:solidFill>
                    <a:schemeClr val="bg1"/>
                  </a:solidFill>
                </a:rPr>
                <a:t>05</a:t>
              </a:r>
              <a:endParaRPr kumimoji="1" lang="ja-JP" altLang="en-US" b="1" dirty="0">
                <a:solidFill>
                  <a:schemeClr val="bg1"/>
                </a:solidFill>
              </a:endParaRPr>
            </a:p>
          </p:txBody>
        </p:sp>
      </p:grpSp>
      <p:pic>
        <p:nvPicPr>
          <p:cNvPr id="9" name="Google Shape;475;p27">
            <a:extLst>
              <a:ext uri="{FF2B5EF4-FFF2-40B4-BE49-F238E27FC236}">
                <a16:creationId xmlns:a16="http://schemas.microsoft.com/office/drawing/2014/main" id="{FE368696-FA3D-772F-3E2E-23EB9B020DB1}"/>
              </a:ext>
            </a:extLst>
          </p:cNvPr>
          <p:cNvPicPr preferRelativeResize="0"/>
          <p:nvPr/>
        </p:nvPicPr>
        <p:blipFill rotWithShape="1">
          <a:blip r:embed="rId15" cstate="hqprint">
            <a:alphaModFix/>
            <a:extLst>
              <a:ext uri="{28A0092B-C50C-407E-A947-70E740481C1C}">
                <a14:useLocalDpi xmlns:a14="http://schemas.microsoft.com/office/drawing/2010/main"/>
              </a:ext>
            </a:extLst>
          </a:blip>
          <a:srcRect/>
          <a:stretch/>
        </p:blipFill>
        <p:spPr>
          <a:xfrm>
            <a:off x="721006" y="2372400"/>
            <a:ext cx="311975" cy="311963"/>
          </a:xfrm>
          <a:prstGeom prst="rect">
            <a:avLst/>
          </a:prstGeom>
          <a:noFill/>
          <a:ln>
            <a:noFill/>
          </a:ln>
        </p:spPr>
      </p:pic>
      <p:grpSp>
        <p:nvGrpSpPr>
          <p:cNvPr id="10" name="グループ化 9">
            <a:extLst>
              <a:ext uri="{FF2B5EF4-FFF2-40B4-BE49-F238E27FC236}">
                <a16:creationId xmlns:a16="http://schemas.microsoft.com/office/drawing/2014/main" id="{1A2ADFE9-5DEA-E461-05C9-9F50786546F6}"/>
              </a:ext>
            </a:extLst>
          </p:cNvPr>
          <p:cNvGrpSpPr/>
          <p:nvPr/>
        </p:nvGrpSpPr>
        <p:grpSpPr>
          <a:xfrm>
            <a:off x="6029179" y="8769604"/>
            <a:ext cx="520221" cy="316375"/>
            <a:chOff x="611998" y="2691298"/>
            <a:chExt cx="520221" cy="316375"/>
          </a:xfrm>
        </p:grpSpPr>
        <p:grpSp>
          <p:nvGrpSpPr>
            <p:cNvPr id="11" name="グループ化 10">
              <a:extLst>
                <a:ext uri="{FF2B5EF4-FFF2-40B4-BE49-F238E27FC236}">
                  <a16:creationId xmlns:a16="http://schemas.microsoft.com/office/drawing/2014/main" id="{935FCBAD-750F-9D0F-1FDC-6C6D0BAB1C99}"/>
                </a:ext>
              </a:extLst>
            </p:cNvPr>
            <p:cNvGrpSpPr/>
            <p:nvPr/>
          </p:nvGrpSpPr>
          <p:grpSpPr>
            <a:xfrm>
              <a:off x="644107" y="2695710"/>
              <a:ext cx="311975" cy="311963"/>
              <a:chOff x="644107" y="2695710"/>
              <a:chExt cx="311975" cy="311963"/>
            </a:xfrm>
          </p:grpSpPr>
          <p:pic>
            <p:nvPicPr>
              <p:cNvPr id="16" name="Google Shape;473;p27">
                <a:extLst>
                  <a:ext uri="{FF2B5EF4-FFF2-40B4-BE49-F238E27FC236}">
                    <a16:creationId xmlns:a16="http://schemas.microsoft.com/office/drawing/2014/main" id="{A1309135-5EDD-C88C-9FAF-4E164E5F7123}"/>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644107" y="2695710"/>
                <a:ext cx="311975" cy="311963"/>
              </a:xfrm>
              <a:prstGeom prst="rect">
                <a:avLst/>
              </a:prstGeom>
              <a:noFill/>
              <a:ln>
                <a:noFill/>
              </a:ln>
            </p:spPr>
          </p:pic>
          <p:sp>
            <p:nvSpPr>
              <p:cNvPr id="17" name="楕円 16">
                <a:extLst>
                  <a:ext uri="{FF2B5EF4-FFF2-40B4-BE49-F238E27FC236}">
                    <a16:creationId xmlns:a16="http://schemas.microsoft.com/office/drawing/2014/main" id="{566179AF-6959-8A13-AAE6-3DDCF1248C12}"/>
                  </a:ext>
                </a:extLst>
              </p:cNvPr>
              <p:cNvSpPr/>
              <p:nvPr/>
            </p:nvSpPr>
            <p:spPr>
              <a:xfrm>
                <a:off x="698963" y="2767229"/>
                <a:ext cx="202261" cy="191341"/>
              </a:xfrm>
              <a:prstGeom prst="ellipse">
                <a:avLst/>
              </a:prstGeom>
              <a:solidFill>
                <a:srgbClr val="003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3184"/>
                  </a:solidFill>
                </a:endParaRPr>
              </a:p>
            </p:txBody>
          </p:sp>
        </p:grpSp>
        <p:sp>
          <p:nvSpPr>
            <p:cNvPr id="15" name="テキスト ボックス 14">
              <a:extLst>
                <a:ext uri="{FF2B5EF4-FFF2-40B4-BE49-F238E27FC236}">
                  <a16:creationId xmlns:a16="http://schemas.microsoft.com/office/drawing/2014/main" id="{BD9BE984-E1B3-1BAC-ACBC-20FBF484B911}"/>
                </a:ext>
              </a:extLst>
            </p:cNvPr>
            <p:cNvSpPr txBox="1"/>
            <p:nvPr/>
          </p:nvSpPr>
          <p:spPr>
            <a:xfrm>
              <a:off x="611998" y="2691298"/>
              <a:ext cx="520221" cy="307777"/>
            </a:xfrm>
            <a:prstGeom prst="rect">
              <a:avLst/>
            </a:prstGeom>
            <a:noFill/>
          </p:spPr>
          <p:txBody>
            <a:bodyPr wrap="square" rtlCol="0">
              <a:spAutoFit/>
            </a:bodyPr>
            <a:lstStyle/>
            <a:p>
              <a:r>
                <a:rPr kumimoji="1" lang="en-US" altLang="ja-JP" b="1" dirty="0">
                  <a:solidFill>
                    <a:schemeClr val="bg1"/>
                  </a:solidFill>
                </a:rPr>
                <a:t>05</a:t>
              </a:r>
              <a:endParaRPr kumimoji="1" lang="ja-JP" altLang="en-US" b="1" dirty="0">
                <a:solidFill>
                  <a:schemeClr val="bg1"/>
                </a:solidFill>
              </a:endParaRPr>
            </a:p>
          </p:txBody>
        </p:sp>
      </p:grpSp>
      <p:pic>
        <p:nvPicPr>
          <p:cNvPr id="18" name="Google Shape;475;p27">
            <a:extLst>
              <a:ext uri="{FF2B5EF4-FFF2-40B4-BE49-F238E27FC236}">
                <a16:creationId xmlns:a16="http://schemas.microsoft.com/office/drawing/2014/main" id="{766D467E-7C5D-0291-448A-C3E83BEE9E58}"/>
              </a:ext>
            </a:extLst>
          </p:cNvPr>
          <p:cNvPicPr preferRelativeResize="0"/>
          <p:nvPr/>
        </p:nvPicPr>
        <p:blipFill rotWithShape="1">
          <a:blip r:embed="rId15" cstate="hqprint">
            <a:alphaModFix/>
            <a:extLst>
              <a:ext uri="{28A0092B-C50C-407E-A947-70E740481C1C}">
                <a14:useLocalDpi xmlns:a14="http://schemas.microsoft.com/office/drawing/2010/main"/>
              </a:ext>
            </a:extLst>
          </a:blip>
          <a:srcRect/>
          <a:stretch/>
        </p:blipFill>
        <p:spPr>
          <a:xfrm>
            <a:off x="1601401" y="8761119"/>
            <a:ext cx="311975" cy="311963"/>
          </a:xfrm>
          <a:prstGeom prst="rect">
            <a:avLst/>
          </a:prstGeom>
          <a:noFill/>
          <a:ln>
            <a:noFill/>
          </a:ln>
        </p:spPr>
      </p:pic>
    </p:spTree>
    <p:extLst>
      <p:ext uri="{BB962C8B-B14F-4D97-AF65-F5344CB8AC3E}">
        <p14:creationId xmlns:p14="http://schemas.microsoft.com/office/powerpoint/2010/main" val="32005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 name="図 4">
            <a:extLst>
              <a:ext uri="{FF2B5EF4-FFF2-40B4-BE49-F238E27FC236}">
                <a16:creationId xmlns:a16="http://schemas.microsoft.com/office/drawing/2014/main" id="{312FDFFD-C2A4-996D-8C84-22B3492C7421}"/>
              </a:ext>
            </a:extLst>
          </p:cNvPr>
          <p:cNvPicPr>
            <a:picLocks noChangeAspect="1"/>
          </p:cNvPicPr>
          <p:nvPr/>
        </p:nvPicPr>
        <p:blipFill>
          <a:blip r:embed="rId3"/>
          <a:stretch>
            <a:fillRect/>
          </a:stretch>
        </p:blipFill>
        <p:spPr>
          <a:xfrm>
            <a:off x="1136605" y="3134490"/>
            <a:ext cx="2437201" cy="4231252"/>
          </a:xfrm>
          <a:prstGeom prst="rect">
            <a:avLst/>
          </a:prstGeom>
          <a:ln>
            <a:solidFill>
              <a:srgbClr val="888888"/>
            </a:solidFill>
          </a:ln>
        </p:spPr>
      </p:pic>
      <p:sp>
        <p:nvSpPr>
          <p:cNvPr id="2" name="Google Shape;6;p1">
            <a:extLst>
              <a:ext uri="{FF2B5EF4-FFF2-40B4-BE49-F238E27FC236}">
                <a16:creationId xmlns:a16="http://schemas.microsoft.com/office/drawing/2014/main" id="{94D1F399-55FF-E532-710C-7289CCD08A65}"/>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19</a:t>
            </a:fld>
            <a:endParaRPr lang="ja" altLang="en-US" sz="1200"/>
          </a:p>
        </p:txBody>
      </p:sp>
      <p:sp>
        <p:nvSpPr>
          <p:cNvPr id="3" name="Google Shape;27;p4">
            <a:extLst>
              <a:ext uri="{FF2B5EF4-FFF2-40B4-BE49-F238E27FC236}">
                <a16:creationId xmlns:a16="http://schemas.microsoft.com/office/drawing/2014/main" id="{1E09F4E1-E80F-E5B0-B2BF-DACBAD931F85}"/>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dirty="0">
                <a:latin typeface="Yu Gothic Medium" panose="020B0400000000000000" pitchFamily="34" charset="-128"/>
                <a:ea typeface="Yu Gothic Medium" panose="020B0400000000000000" pitchFamily="34" charset="-128"/>
              </a:rPr>
              <a:t>保護者のユーザー情報変更</a:t>
            </a:r>
            <a:endParaRPr lang="en-US" altLang="ja-JP" b="0" dirty="0">
              <a:latin typeface="Yu Gothic Medium" panose="020B0400000000000000" pitchFamily="34" charset="-128"/>
              <a:ea typeface="Yu Gothic Medium" panose="020B0400000000000000" pitchFamily="34" charset="-128"/>
            </a:endParaRPr>
          </a:p>
          <a:p>
            <a:pPr marL="68586" indent="0">
              <a:buFont typeface="Meiryo"/>
              <a:buNone/>
            </a:pPr>
            <a:r>
              <a:rPr lang="ja-JP" altLang="en-US" sz="2000" b="0" dirty="0">
                <a:latin typeface="Yu Gothic Medium" panose="020B0400000000000000" pitchFamily="34" charset="-128"/>
                <a:ea typeface="Yu Gothic Medium" panose="020B0400000000000000" pitchFamily="34" charset="-128"/>
              </a:rPr>
              <a:t>（パスワード等）</a:t>
            </a:r>
          </a:p>
        </p:txBody>
      </p:sp>
      <p:sp>
        <p:nvSpPr>
          <p:cNvPr id="4" name="Google Shape;125;p14">
            <a:extLst>
              <a:ext uri="{FF2B5EF4-FFF2-40B4-BE49-F238E27FC236}">
                <a16:creationId xmlns:a16="http://schemas.microsoft.com/office/drawing/2014/main" id="{BE4F702C-0C79-081A-2417-DBB35504AA7B}"/>
              </a:ext>
            </a:extLst>
          </p:cNvPr>
          <p:cNvSpPr txBox="1"/>
          <p:nvPr/>
        </p:nvSpPr>
        <p:spPr>
          <a:xfrm>
            <a:off x="612000" y="1620000"/>
            <a:ext cx="7228935" cy="637013"/>
          </a:xfrm>
          <a:prstGeom prst="rect">
            <a:avLst/>
          </a:prstGeom>
          <a:noFill/>
          <a:ln>
            <a:noFill/>
          </a:ln>
        </p:spPr>
        <p:txBody>
          <a:bodyPr spcFirstLastPara="1" wrap="square" lIns="0" tIns="0" rIns="0" bIns="0" anchor="t" anchorCtr="0">
            <a:noAutofit/>
          </a:bodyPr>
          <a:lstStyle/>
          <a:p>
            <a:pPr>
              <a:lnSpc>
                <a:spcPct val="120000"/>
              </a:lnSpc>
            </a:pPr>
            <a:r>
              <a:rPr lang="ja-JP" altLang="en-US" sz="1600">
                <a:solidFill>
                  <a:schemeClr val="dk1"/>
                </a:solidFill>
                <a:latin typeface="Yu Gothic Medium" panose="020B0400000000000000" pitchFamily="34" charset="-128"/>
                <a:ea typeface="Yu Gothic Medium" panose="020B0400000000000000" pitchFamily="34" charset="-128"/>
                <a:cs typeface="Meiryo"/>
                <a:sym typeface="Meiryo"/>
              </a:rPr>
              <a:t>保護者自身がパスワード変更や、児童生徒名が表示されるエリアの表示名を</a:t>
            </a:r>
            <a:endPar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endParaRPr>
          </a:p>
          <a:p>
            <a:pPr>
              <a:lnSpc>
                <a:spcPct val="120000"/>
              </a:lnSpc>
            </a:pPr>
            <a:r>
              <a:rPr lang="ja-JP" altLang="en-US" sz="1600">
                <a:solidFill>
                  <a:schemeClr val="dk1"/>
                </a:solidFill>
                <a:latin typeface="Yu Gothic Medium" panose="020B0400000000000000" pitchFamily="34" charset="-128"/>
                <a:ea typeface="Yu Gothic Medium" panose="020B0400000000000000" pitchFamily="34" charset="-128"/>
                <a:cs typeface="Meiryo"/>
                <a:sym typeface="Meiryo"/>
              </a:rPr>
              <a:t>変更可能です。</a:t>
            </a:r>
            <a:endPar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sp>
        <p:nvSpPr>
          <p:cNvPr id="12" name="正方形/長方形 11">
            <a:extLst>
              <a:ext uri="{FF2B5EF4-FFF2-40B4-BE49-F238E27FC236}">
                <a16:creationId xmlns:a16="http://schemas.microsoft.com/office/drawing/2014/main" id="{8CBD5DF1-B20A-6E54-1368-B21CB07F304B}"/>
              </a:ext>
            </a:extLst>
          </p:cNvPr>
          <p:cNvSpPr/>
          <p:nvPr/>
        </p:nvSpPr>
        <p:spPr>
          <a:xfrm>
            <a:off x="611999" y="2593109"/>
            <a:ext cx="7037155" cy="7854688"/>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16" name="Google Shape;295;p19">
            <a:extLst>
              <a:ext uri="{FF2B5EF4-FFF2-40B4-BE49-F238E27FC236}">
                <a16:creationId xmlns:a16="http://schemas.microsoft.com/office/drawing/2014/main" id="{0F587E80-C66D-8999-88BA-1F5492BA0709}"/>
              </a:ext>
            </a:extLst>
          </p:cNvPr>
          <p:cNvSpPr txBox="1"/>
          <p:nvPr/>
        </p:nvSpPr>
        <p:spPr>
          <a:xfrm>
            <a:off x="4412770" y="2644542"/>
            <a:ext cx="2704785" cy="485946"/>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z="1600">
                <a:solidFill>
                  <a:schemeClr val="tx2"/>
                </a:solidFill>
                <a:latin typeface="Yu Gothic Medium" panose="020B0400000000000000" pitchFamily="34" charset="-128"/>
                <a:ea typeface="Yu Gothic Medium" panose="020B0400000000000000" pitchFamily="34" charset="-128"/>
                <a:cs typeface="Meiryo"/>
                <a:sym typeface="Meiryo"/>
              </a:rPr>
              <a:t>ユーザー設定画面</a:t>
            </a:r>
            <a:endParaRPr sz="16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grpSp>
        <p:nvGrpSpPr>
          <p:cNvPr id="468" name="グループ化 467">
            <a:extLst>
              <a:ext uri="{FF2B5EF4-FFF2-40B4-BE49-F238E27FC236}">
                <a16:creationId xmlns:a16="http://schemas.microsoft.com/office/drawing/2014/main" id="{4883920F-8428-AE1C-1CD3-4237E8FDCC35}"/>
              </a:ext>
            </a:extLst>
          </p:cNvPr>
          <p:cNvGrpSpPr/>
          <p:nvPr/>
        </p:nvGrpSpPr>
        <p:grpSpPr>
          <a:xfrm>
            <a:off x="4412773" y="3135235"/>
            <a:ext cx="2819531" cy="4227813"/>
            <a:chOff x="4024054" y="3351260"/>
            <a:chExt cx="3274849" cy="4910553"/>
          </a:xfrm>
        </p:grpSpPr>
        <p:pic>
          <p:nvPicPr>
            <p:cNvPr id="6" name="図 5">
              <a:extLst>
                <a:ext uri="{FF2B5EF4-FFF2-40B4-BE49-F238E27FC236}">
                  <a16:creationId xmlns:a16="http://schemas.microsoft.com/office/drawing/2014/main" id="{44AA3095-F641-D2A7-BEF5-2C0B3D905B90}"/>
                </a:ext>
              </a:extLst>
            </p:cNvPr>
            <p:cNvPicPr>
              <a:picLocks noChangeAspect="1"/>
            </p:cNvPicPr>
            <p:nvPr/>
          </p:nvPicPr>
          <p:blipFill>
            <a:blip r:embed="rId4"/>
            <a:stretch>
              <a:fillRect/>
            </a:stretch>
          </p:blipFill>
          <p:spPr>
            <a:xfrm>
              <a:off x="4024054" y="3351260"/>
              <a:ext cx="3267155" cy="4910553"/>
            </a:xfrm>
            <a:prstGeom prst="rect">
              <a:avLst/>
            </a:prstGeom>
            <a:ln>
              <a:solidFill>
                <a:srgbClr val="888888"/>
              </a:solidFill>
            </a:ln>
          </p:spPr>
        </p:pic>
        <p:sp>
          <p:nvSpPr>
            <p:cNvPr id="13" name="Google Shape;366;p22">
              <a:extLst>
                <a:ext uri="{FF2B5EF4-FFF2-40B4-BE49-F238E27FC236}">
                  <a16:creationId xmlns:a16="http://schemas.microsoft.com/office/drawing/2014/main" id="{FC786575-B95E-0774-709C-C420E8C15349}"/>
                </a:ext>
              </a:extLst>
            </p:cNvPr>
            <p:cNvSpPr/>
            <p:nvPr/>
          </p:nvSpPr>
          <p:spPr>
            <a:xfrm>
              <a:off x="5946322" y="4598448"/>
              <a:ext cx="1109721" cy="301651"/>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14" name="Google Shape;366;p22">
              <a:extLst>
                <a:ext uri="{FF2B5EF4-FFF2-40B4-BE49-F238E27FC236}">
                  <a16:creationId xmlns:a16="http://schemas.microsoft.com/office/drawing/2014/main" id="{E87537D4-0CB6-070E-443F-BA24F0DBBFE1}"/>
                </a:ext>
              </a:extLst>
            </p:cNvPr>
            <p:cNvSpPr/>
            <p:nvPr/>
          </p:nvSpPr>
          <p:spPr>
            <a:xfrm>
              <a:off x="4151340" y="6078625"/>
              <a:ext cx="3017322" cy="872438"/>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471" name="Google Shape;366;p22">
              <a:extLst>
                <a:ext uri="{FF2B5EF4-FFF2-40B4-BE49-F238E27FC236}">
                  <a16:creationId xmlns:a16="http://schemas.microsoft.com/office/drawing/2014/main" id="{CE56029E-7CE5-B31E-0689-C54A6ADB4B8A}"/>
                </a:ext>
              </a:extLst>
            </p:cNvPr>
            <p:cNvSpPr/>
            <p:nvPr/>
          </p:nvSpPr>
          <p:spPr>
            <a:xfrm>
              <a:off x="6454267" y="7738465"/>
              <a:ext cx="844636" cy="433336"/>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sp>
        <p:nvSpPr>
          <p:cNvPr id="27" name="Google Shape;366;p22">
            <a:extLst>
              <a:ext uri="{FF2B5EF4-FFF2-40B4-BE49-F238E27FC236}">
                <a16:creationId xmlns:a16="http://schemas.microsoft.com/office/drawing/2014/main" id="{A7453597-F4C8-E1BA-14A7-41472C35B602}"/>
              </a:ext>
            </a:extLst>
          </p:cNvPr>
          <p:cNvSpPr/>
          <p:nvPr/>
        </p:nvSpPr>
        <p:spPr>
          <a:xfrm>
            <a:off x="1321460" y="5994634"/>
            <a:ext cx="645771" cy="191986"/>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nvGrpSpPr>
          <p:cNvPr id="28" name="グループ化 27">
            <a:extLst>
              <a:ext uri="{FF2B5EF4-FFF2-40B4-BE49-F238E27FC236}">
                <a16:creationId xmlns:a16="http://schemas.microsoft.com/office/drawing/2014/main" id="{62F9C76F-C968-6CF6-ECF3-66FAB56501F6}"/>
              </a:ext>
            </a:extLst>
          </p:cNvPr>
          <p:cNvGrpSpPr/>
          <p:nvPr/>
        </p:nvGrpSpPr>
        <p:grpSpPr>
          <a:xfrm>
            <a:off x="5382528" y="7031258"/>
            <a:ext cx="1153654" cy="975230"/>
            <a:chOff x="834153" y="5134360"/>
            <a:chExt cx="1153654" cy="975230"/>
          </a:xfrm>
        </p:grpSpPr>
        <p:sp>
          <p:nvSpPr>
            <p:cNvPr id="29" name="フリーフォーム 28">
              <a:extLst>
                <a:ext uri="{FF2B5EF4-FFF2-40B4-BE49-F238E27FC236}">
                  <a16:creationId xmlns:a16="http://schemas.microsoft.com/office/drawing/2014/main" id="{14A5B58C-162E-2615-D977-E4C361817251}"/>
                </a:ext>
              </a:extLst>
            </p:cNvPr>
            <p:cNvSpPr/>
            <p:nvPr/>
          </p:nvSpPr>
          <p:spPr>
            <a:xfrm rot="3600000">
              <a:off x="950763" y="5084390"/>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30" name="グループ化 29">
              <a:extLst>
                <a:ext uri="{FF2B5EF4-FFF2-40B4-BE49-F238E27FC236}">
                  <a16:creationId xmlns:a16="http://schemas.microsoft.com/office/drawing/2014/main" id="{D7A01988-99A5-BE48-DF19-01BBD71564B4}"/>
                </a:ext>
              </a:extLst>
            </p:cNvPr>
            <p:cNvGrpSpPr/>
            <p:nvPr/>
          </p:nvGrpSpPr>
          <p:grpSpPr>
            <a:xfrm>
              <a:off x="834153" y="5290484"/>
              <a:ext cx="1153654" cy="754003"/>
              <a:chOff x="732430" y="6412374"/>
              <a:chExt cx="1153654" cy="754003"/>
            </a:xfrm>
          </p:grpSpPr>
          <p:sp>
            <p:nvSpPr>
              <p:cNvPr id="31" name="Google Shape;364;p22">
                <a:extLst>
                  <a:ext uri="{FF2B5EF4-FFF2-40B4-BE49-F238E27FC236}">
                    <a16:creationId xmlns:a16="http://schemas.microsoft.com/office/drawing/2014/main" id="{757477D4-09FC-A174-AB49-22E0A673E145}"/>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32" name="グラフィックス 31">
                <a:extLst>
                  <a:ext uri="{FF2B5EF4-FFF2-40B4-BE49-F238E27FC236}">
                    <a16:creationId xmlns:a16="http://schemas.microsoft.com/office/drawing/2014/main" id="{01034550-B798-8CF5-15E7-D2A80209E5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0999" y="6412374"/>
                <a:ext cx="279180" cy="453668"/>
              </a:xfrm>
              <a:prstGeom prst="rect">
                <a:avLst/>
              </a:prstGeom>
            </p:spPr>
          </p:pic>
        </p:grpSp>
      </p:grpSp>
      <p:sp>
        <p:nvSpPr>
          <p:cNvPr id="41" name="角丸四角形 40">
            <a:extLst>
              <a:ext uri="{FF2B5EF4-FFF2-40B4-BE49-F238E27FC236}">
                <a16:creationId xmlns:a16="http://schemas.microsoft.com/office/drawing/2014/main" id="{80F37941-64A3-509D-4901-306AA57700BB}"/>
              </a:ext>
            </a:extLst>
          </p:cNvPr>
          <p:cNvSpPr/>
          <p:nvPr/>
        </p:nvSpPr>
        <p:spPr>
          <a:xfrm>
            <a:off x="976874" y="8428102"/>
            <a:ext cx="3040944" cy="408541"/>
          </a:xfrm>
          <a:prstGeom prst="roundRect">
            <a:avLst>
              <a:gd name="adj" fmla="val 50000"/>
            </a:avLst>
          </a:prstGeom>
          <a:noFill/>
          <a:ln w="38100">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保護者が行う設定方法</a:t>
            </a:r>
          </a:p>
        </p:txBody>
      </p:sp>
      <p:sp>
        <p:nvSpPr>
          <p:cNvPr id="43" name="角丸四角形 42">
            <a:extLst>
              <a:ext uri="{FF2B5EF4-FFF2-40B4-BE49-F238E27FC236}">
                <a16:creationId xmlns:a16="http://schemas.microsoft.com/office/drawing/2014/main" id="{DAFFCF20-864B-4336-4BD3-819DB871182B}"/>
              </a:ext>
            </a:extLst>
          </p:cNvPr>
          <p:cNvSpPr/>
          <p:nvPr/>
        </p:nvSpPr>
        <p:spPr>
          <a:xfrm>
            <a:off x="4246547" y="8428102"/>
            <a:ext cx="3040944" cy="408541"/>
          </a:xfrm>
          <a:prstGeom prst="roundRect">
            <a:avLst>
              <a:gd name="adj" fmla="val 50000"/>
            </a:avLst>
          </a:prstGeom>
          <a:noFill/>
          <a:ln w="38100">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変更可能項目</a:t>
            </a:r>
          </a:p>
        </p:txBody>
      </p:sp>
      <p:sp>
        <p:nvSpPr>
          <p:cNvPr id="44" name="Google Shape;378;p23">
            <a:extLst>
              <a:ext uri="{FF2B5EF4-FFF2-40B4-BE49-F238E27FC236}">
                <a16:creationId xmlns:a16="http://schemas.microsoft.com/office/drawing/2014/main" id="{B1990684-F974-2E87-CCE9-E95592C40CC0}"/>
              </a:ext>
            </a:extLst>
          </p:cNvPr>
          <p:cNvSpPr txBox="1"/>
          <p:nvPr/>
        </p:nvSpPr>
        <p:spPr>
          <a:xfrm>
            <a:off x="851910" y="8828919"/>
            <a:ext cx="3054064" cy="738688"/>
          </a:xfrm>
          <a:prstGeom prst="rect">
            <a:avLst/>
          </a:prstGeom>
          <a:noFill/>
          <a:ln>
            <a:noFill/>
          </a:ln>
        </p:spPr>
        <p:txBody>
          <a:bodyPr spcFirstLastPara="1" wrap="square" lIns="82283" tIns="82283" rIns="82283" bIns="82283" anchor="t" anchorCtr="0">
            <a:noAutofit/>
          </a:bodyPr>
          <a:lstStyle/>
          <a:p>
            <a:pPr>
              <a:lnSpc>
                <a:spcPct val="130000"/>
              </a:lnSpc>
            </a:pPr>
            <a:r>
              <a:rPr lang="en-US" altLang="ja-JP" sz="1600" spc="-30" dirty="0">
                <a:latin typeface="Yu Gothic Medium" panose="020B0400000000000000" pitchFamily="34" charset="-128"/>
                <a:ea typeface="Yu Gothic Medium" panose="020B0400000000000000" pitchFamily="34" charset="-128"/>
                <a:cs typeface="Meiryo"/>
                <a:sym typeface="Meiryo"/>
              </a:rPr>
              <a:t>  </a:t>
            </a:r>
            <a:r>
              <a:rPr lang="ja-JP" altLang="en-US" sz="1600" spc="-30">
                <a:latin typeface="Yu Gothic Medium" panose="020B0400000000000000" pitchFamily="34" charset="-128"/>
                <a:ea typeface="Yu Gothic Medium" panose="020B0400000000000000" pitchFamily="34" charset="-128"/>
                <a:cs typeface="Meiryo"/>
                <a:sym typeface="Meiryo"/>
              </a:rPr>
              <a:t>左下のアイコンをクリックし</a:t>
            </a:r>
            <a:endParaRPr lang="en-US" altLang="ja-JP" sz="1600" spc="-30" dirty="0">
              <a:latin typeface="Yu Gothic Medium" panose="020B0400000000000000" pitchFamily="34" charset="-128"/>
              <a:ea typeface="Yu Gothic Medium" panose="020B0400000000000000" pitchFamily="34" charset="-128"/>
              <a:cs typeface="Meiryo"/>
              <a:sym typeface="Meiryo"/>
            </a:endParaRPr>
          </a:p>
          <a:p>
            <a:pPr>
              <a:lnSpc>
                <a:spcPct val="130000"/>
              </a:lnSpc>
            </a:pPr>
            <a:r>
              <a:rPr lang="ja-JP" altLang="en-US" sz="1600" spc="-30">
                <a:latin typeface="Yu Gothic Medium" panose="020B0400000000000000" pitchFamily="34" charset="-128"/>
                <a:ea typeface="Yu Gothic Medium" panose="020B0400000000000000" pitchFamily="34" charset="-128"/>
                <a:cs typeface="Meiryo"/>
                <a:sym typeface="Meiryo"/>
              </a:rPr>
              <a:t>「ユーザー設定」から設定。</a:t>
            </a:r>
            <a:endParaRPr sz="1600" spc="-30" dirty="0">
              <a:latin typeface="Yu Gothic Medium" panose="020B0400000000000000" pitchFamily="34" charset="-128"/>
              <a:ea typeface="Yu Gothic Medium" panose="020B0400000000000000" pitchFamily="34" charset="-128"/>
              <a:cs typeface="Meiryo"/>
              <a:sym typeface="Meiryo"/>
            </a:endParaRPr>
          </a:p>
        </p:txBody>
      </p:sp>
      <p:sp>
        <p:nvSpPr>
          <p:cNvPr id="45" name="Google Shape;378;p23">
            <a:extLst>
              <a:ext uri="{FF2B5EF4-FFF2-40B4-BE49-F238E27FC236}">
                <a16:creationId xmlns:a16="http://schemas.microsoft.com/office/drawing/2014/main" id="{594AED35-AAD9-8DC4-2493-80B074F0BB28}"/>
              </a:ext>
            </a:extLst>
          </p:cNvPr>
          <p:cNvSpPr txBox="1"/>
          <p:nvPr/>
        </p:nvSpPr>
        <p:spPr>
          <a:xfrm>
            <a:off x="4177881" y="8828919"/>
            <a:ext cx="2543469" cy="738688"/>
          </a:xfrm>
          <a:prstGeom prst="rect">
            <a:avLst/>
          </a:prstGeom>
          <a:noFill/>
          <a:ln>
            <a:noFill/>
          </a:ln>
        </p:spPr>
        <p:txBody>
          <a:bodyPr spcFirstLastPara="1" wrap="square" lIns="82283" tIns="82283" rIns="82283" bIns="82283" anchor="t" anchorCtr="0">
            <a:noAutofit/>
          </a:bodyPr>
          <a:lstStyle/>
          <a:p>
            <a:pPr>
              <a:lnSpc>
                <a:spcPct val="140000"/>
              </a:lnSpc>
            </a:pPr>
            <a:r>
              <a:rPr lang="ja-JP" altLang="en-US" sz="1600" spc="-30">
                <a:solidFill>
                  <a:srgbClr val="7BBDD6"/>
                </a:solidFill>
                <a:latin typeface="Yu Gothic Medium" panose="020B0400000000000000" pitchFamily="34" charset="-128"/>
                <a:ea typeface="Yu Gothic Medium" panose="020B0400000000000000" pitchFamily="34" charset="-128"/>
                <a:cs typeface="Meiryo"/>
                <a:sym typeface="Meiryo"/>
              </a:rPr>
              <a:t>●</a:t>
            </a:r>
            <a:r>
              <a:rPr lang="en-US" altLang="ja-JP" sz="1600" spc="-30" dirty="0">
                <a:solidFill>
                  <a:srgbClr val="7BBDD6"/>
                </a:solidFill>
                <a:latin typeface="Yu Gothic Medium" panose="020B0400000000000000" pitchFamily="34" charset="-128"/>
                <a:ea typeface="Yu Gothic Medium" panose="020B0400000000000000" pitchFamily="34" charset="-128"/>
                <a:cs typeface="Meiryo"/>
                <a:sym typeface="Meiryo"/>
              </a:rPr>
              <a:t> </a:t>
            </a:r>
            <a:r>
              <a:rPr lang="ja-JP" altLang="en-US" sz="1600" spc="-30">
                <a:latin typeface="Yu Gothic Medium" panose="020B0400000000000000" pitchFamily="34" charset="-128"/>
                <a:ea typeface="Yu Gothic Medium" panose="020B0400000000000000" pitchFamily="34" charset="-128"/>
                <a:cs typeface="Meiryo"/>
                <a:sym typeface="Meiryo"/>
              </a:rPr>
              <a:t>パスワード</a:t>
            </a:r>
            <a:endParaRPr lang="en-US" altLang="ja-JP" sz="1600" spc="-30" dirty="0">
              <a:latin typeface="Yu Gothic Medium" panose="020B0400000000000000" pitchFamily="34" charset="-128"/>
              <a:ea typeface="Yu Gothic Medium" panose="020B0400000000000000" pitchFamily="34" charset="-128"/>
              <a:cs typeface="Meiryo"/>
              <a:sym typeface="Meiryo"/>
            </a:endParaRPr>
          </a:p>
          <a:p>
            <a:pPr>
              <a:lnSpc>
                <a:spcPct val="140000"/>
              </a:lnSpc>
            </a:pPr>
            <a:r>
              <a:rPr lang="ja-JP" altLang="en-US" sz="1600" spc="-30">
                <a:solidFill>
                  <a:srgbClr val="7BBDD6"/>
                </a:solidFill>
                <a:latin typeface="Yu Gothic Medium" panose="020B0400000000000000" pitchFamily="34" charset="-128"/>
                <a:ea typeface="Yu Gothic Medium" panose="020B0400000000000000" pitchFamily="34" charset="-128"/>
                <a:cs typeface="Meiryo"/>
                <a:sym typeface="Meiryo"/>
              </a:rPr>
              <a:t>●</a:t>
            </a:r>
            <a:r>
              <a:rPr lang="en-US" altLang="ja-JP" sz="1600" spc="-30" dirty="0">
                <a:solidFill>
                  <a:srgbClr val="7BBDD6"/>
                </a:solidFill>
                <a:latin typeface="Yu Gothic Medium" panose="020B0400000000000000" pitchFamily="34" charset="-128"/>
                <a:ea typeface="Yu Gothic Medium" panose="020B0400000000000000" pitchFamily="34" charset="-128"/>
                <a:cs typeface="Meiryo"/>
                <a:sym typeface="Meiryo"/>
              </a:rPr>
              <a:t> </a:t>
            </a:r>
            <a:r>
              <a:rPr lang="ja-JP" altLang="en-US" sz="1600" spc="-30">
                <a:latin typeface="Yu Gothic Medium" panose="020B0400000000000000" pitchFamily="34" charset="-128"/>
                <a:ea typeface="Yu Gothic Medium" panose="020B0400000000000000" pitchFamily="34" charset="-128"/>
                <a:cs typeface="Meiryo"/>
                <a:sym typeface="Meiryo"/>
              </a:rPr>
              <a:t>アイコン画像</a:t>
            </a:r>
            <a:endParaRPr lang="en-US" altLang="ja-JP" sz="1600" spc="-30" dirty="0">
              <a:latin typeface="Yu Gothic Medium" panose="020B0400000000000000" pitchFamily="34" charset="-128"/>
              <a:ea typeface="Yu Gothic Medium" panose="020B0400000000000000" pitchFamily="34" charset="-128"/>
              <a:cs typeface="Meiryo"/>
              <a:sym typeface="Meiryo"/>
            </a:endParaRPr>
          </a:p>
          <a:p>
            <a:pPr>
              <a:lnSpc>
                <a:spcPct val="140000"/>
              </a:lnSpc>
            </a:pPr>
            <a:r>
              <a:rPr lang="ja-JP" altLang="en-US" sz="1600" spc="-30">
                <a:solidFill>
                  <a:srgbClr val="7BBDD6"/>
                </a:solidFill>
                <a:latin typeface="Yu Gothic Medium" panose="020B0400000000000000" pitchFamily="34" charset="-128"/>
                <a:ea typeface="Yu Gothic Medium" panose="020B0400000000000000" pitchFamily="34" charset="-128"/>
                <a:cs typeface="Meiryo"/>
                <a:sym typeface="Meiryo"/>
              </a:rPr>
              <a:t>●</a:t>
            </a:r>
            <a:r>
              <a:rPr lang="en-US" altLang="ja-JP" sz="1600" spc="-30" dirty="0">
                <a:solidFill>
                  <a:srgbClr val="7BBDD6"/>
                </a:solidFill>
                <a:latin typeface="Yu Gothic Medium" panose="020B0400000000000000" pitchFamily="34" charset="-128"/>
                <a:ea typeface="Yu Gothic Medium" panose="020B0400000000000000" pitchFamily="34" charset="-128"/>
                <a:cs typeface="Meiryo"/>
                <a:sym typeface="Meiryo"/>
              </a:rPr>
              <a:t> </a:t>
            </a:r>
            <a:r>
              <a:rPr lang="ja-JP" altLang="en-US" sz="1600" spc="-30">
                <a:latin typeface="Yu Gothic Medium" panose="020B0400000000000000" pitchFamily="34" charset="-128"/>
                <a:ea typeface="Yu Gothic Medium" panose="020B0400000000000000" pitchFamily="34" charset="-128"/>
                <a:cs typeface="Meiryo"/>
                <a:sym typeface="Meiryo"/>
              </a:rPr>
              <a:t>児童生徒の表示名</a:t>
            </a:r>
            <a:endParaRPr lang="ja-JP" altLang="en-US" sz="1600" spc="-30" dirty="0">
              <a:latin typeface="Yu Gothic Medium" panose="020B0400000000000000" pitchFamily="34" charset="-128"/>
              <a:ea typeface="Yu Gothic Medium" panose="020B0400000000000000" pitchFamily="34" charset="-128"/>
              <a:cs typeface="Meiryo"/>
              <a:sym typeface="Meiryo"/>
            </a:endParaRPr>
          </a:p>
        </p:txBody>
      </p:sp>
      <p:grpSp>
        <p:nvGrpSpPr>
          <p:cNvPr id="49" name="グループ化 48">
            <a:extLst>
              <a:ext uri="{FF2B5EF4-FFF2-40B4-BE49-F238E27FC236}">
                <a16:creationId xmlns:a16="http://schemas.microsoft.com/office/drawing/2014/main" id="{AD0BDF7D-6E2E-CE59-23CF-D285C23CA997}"/>
              </a:ext>
            </a:extLst>
          </p:cNvPr>
          <p:cNvGrpSpPr/>
          <p:nvPr/>
        </p:nvGrpSpPr>
        <p:grpSpPr>
          <a:xfrm>
            <a:off x="4507883" y="9859277"/>
            <a:ext cx="3229865" cy="738688"/>
            <a:chOff x="4472762" y="8957713"/>
            <a:chExt cx="3229865" cy="738688"/>
          </a:xfrm>
        </p:grpSpPr>
        <p:sp>
          <p:nvSpPr>
            <p:cNvPr id="46" name="Google Shape;378;p23">
              <a:extLst>
                <a:ext uri="{FF2B5EF4-FFF2-40B4-BE49-F238E27FC236}">
                  <a16:creationId xmlns:a16="http://schemas.microsoft.com/office/drawing/2014/main" id="{B95DA489-3B93-129E-6016-28C9BD371663}"/>
                </a:ext>
              </a:extLst>
            </p:cNvPr>
            <p:cNvSpPr txBox="1"/>
            <p:nvPr/>
          </p:nvSpPr>
          <p:spPr>
            <a:xfrm>
              <a:off x="4661683" y="8957713"/>
              <a:ext cx="3040944" cy="738688"/>
            </a:xfrm>
            <a:prstGeom prst="rect">
              <a:avLst/>
            </a:prstGeom>
            <a:noFill/>
            <a:ln>
              <a:noFill/>
            </a:ln>
          </p:spPr>
          <p:txBody>
            <a:bodyPr spcFirstLastPara="1" wrap="square" lIns="82283" tIns="82283" rIns="82283" bIns="82283" anchor="t" anchorCtr="0">
              <a:noAutofit/>
            </a:bodyPr>
            <a:lstStyle/>
            <a:p>
              <a:pPr>
                <a:lnSpc>
                  <a:spcPct val="110000"/>
                </a:lnSpc>
              </a:pPr>
              <a:r>
                <a:rPr lang="ja-JP" altLang="en-US" sz="1200" spc="-30">
                  <a:latin typeface="Yu Gothic Medium" panose="020B0400000000000000" pitchFamily="34" charset="-128"/>
                  <a:ea typeface="Yu Gothic Medium" panose="020B0400000000000000" pitchFamily="34" charset="-128"/>
                  <a:cs typeface="Meiryo"/>
                  <a:sym typeface="Meiryo"/>
                </a:rPr>
                <a:t>出欠連絡・ログで表示されています。</a:t>
              </a:r>
              <a:endParaRPr lang="en-US" altLang="ja-JP" sz="1200" spc="-30" dirty="0">
                <a:latin typeface="Yu Gothic Medium" panose="020B0400000000000000" pitchFamily="34" charset="-128"/>
                <a:ea typeface="Yu Gothic Medium" panose="020B0400000000000000" pitchFamily="34" charset="-128"/>
                <a:cs typeface="Meiryo"/>
                <a:sym typeface="Meiryo"/>
              </a:endParaRPr>
            </a:p>
            <a:p>
              <a:pPr>
                <a:lnSpc>
                  <a:spcPct val="110000"/>
                </a:lnSpc>
              </a:pPr>
              <a:r>
                <a:rPr lang="ja-JP" altLang="en-US" sz="1200" spc="-30">
                  <a:latin typeface="Yu Gothic Medium" panose="020B0400000000000000" pitchFamily="34" charset="-128"/>
                  <a:ea typeface="Yu Gothic Medium" panose="020B0400000000000000" pitchFamily="34" charset="-128"/>
                  <a:cs typeface="Meiryo"/>
                  <a:sym typeface="Meiryo"/>
                </a:rPr>
                <a:t>変更した名前は保護者のみ反映されます。</a:t>
              </a:r>
              <a:endParaRPr lang="ja-JP" altLang="en-US" sz="1200" spc="-30" dirty="0">
                <a:latin typeface="Yu Gothic Medium" panose="020B0400000000000000" pitchFamily="34" charset="-128"/>
                <a:ea typeface="Yu Gothic Medium" panose="020B0400000000000000" pitchFamily="34" charset="-128"/>
                <a:cs typeface="Meiryo"/>
                <a:sym typeface="Meiryo"/>
              </a:endParaRPr>
            </a:p>
          </p:txBody>
        </p:sp>
        <p:cxnSp>
          <p:nvCxnSpPr>
            <p:cNvPr id="47" name="直線コネクタ 46">
              <a:extLst>
                <a:ext uri="{FF2B5EF4-FFF2-40B4-BE49-F238E27FC236}">
                  <a16:creationId xmlns:a16="http://schemas.microsoft.com/office/drawing/2014/main" id="{482D956F-7330-0270-2DE4-2C08E932185E}"/>
                </a:ext>
              </a:extLst>
            </p:cNvPr>
            <p:cNvCxnSpPr>
              <a:cxnSpLocks/>
            </p:cNvCxnSpPr>
            <p:nvPr/>
          </p:nvCxnSpPr>
          <p:spPr>
            <a:xfrm flipH="1">
              <a:off x="4472762" y="9149117"/>
              <a:ext cx="231339" cy="0"/>
            </a:xfrm>
            <a:prstGeom prst="line">
              <a:avLst/>
            </a:prstGeom>
            <a:ln w="12700">
              <a:solidFill>
                <a:srgbClr val="0A334C"/>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3BB0F4B2-44A2-324D-C947-86200912F82E}"/>
              </a:ext>
            </a:extLst>
          </p:cNvPr>
          <p:cNvGrpSpPr/>
          <p:nvPr/>
        </p:nvGrpSpPr>
        <p:grpSpPr>
          <a:xfrm>
            <a:off x="5709920" y="228118"/>
            <a:ext cx="2271953" cy="992704"/>
            <a:chOff x="5709920" y="228118"/>
            <a:chExt cx="2271953" cy="992704"/>
          </a:xfrm>
        </p:grpSpPr>
        <p:pic>
          <p:nvPicPr>
            <p:cNvPr id="18" name="図 6">
              <a:extLst>
                <a:ext uri="{FF2B5EF4-FFF2-40B4-BE49-F238E27FC236}">
                  <a16:creationId xmlns:a16="http://schemas.microsoft.com/office/drawing/2014/main" id="{03C1B07C-3C91-4596-901B-C4109DDB474C}"/>
                </a:ext>
              </a:extLst>
            </p:cNvPr>
            <p:cNvPicPr>
              <a:picLocks noChangeAspect="1"/>
            </p:cNvPicPr>
            <p:nvPr/>
          </p:nvPicPr>
          <p:blipFill>
            <a:blip r:embed="rId7">
              <a:alphaModFix amt="10000"/>
              <a:extLst>
                <a:ext uri="{96DAC541-7B7A-43D3-8B79-37D633B846F1}">
                  <asvg:svgBlip xmlns:asvg="http://schemas.microsoft.com/office/drawing/2016/SVG/main" r:embed="rId8"/>
                </a:ext>
              </a:extLst>
            </a:blip>
            <a:srcRect/>
            <a:stretch/>
          </p:blipFill>
          <p:spPr>
            <a:xfrm>
              <a:off x="7011989" y="241806"/>
              <a:ext cx="969884" cy="969884"/>
            </a:xfrm>
            <a:prstGeom prst="rect">
              <a:avLst/>
            </a:prstGeom>
          </p:spPr>
        </p:pic>
        <p:pic>
          <p:nvPicPr>
            <p:cNvPr id="19" name="図 7">
              <a:extLst>
                <a:ext uri="{FF2B5EF4-FFF2-40B4-BE49-F238E27FC236}">
                  <a16:creationId xmlns:a16="http://schemas.microsoft.com/office/drawing/2014/main" id="{B7921A4E-F790-3009-C362-6CA3C793F96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709920" y="228118"/>
              <a:ext cx="992704" cy="992704"/>
            </a:xfrm>
            <a:prstGeom prst="rect">
              <a:avLst/>
            </a:prstGeom>
          </p:spPr>
        </p:pic>
        <p:grpSp>
          <p:nvGrpSpPr>
            <p:cNvPr id="20" name="グループ化 19">
              <a:extLst>
                <a:ext uri="{FF2B5EF4-FFF2-40B4-BE49-F238E27FC236}">
                  <a16:creationId xmlns:a16="http://schemas.microsoft.com/office/drawing/2014/main" id="{B2468043-EF6A-D07F-FC2F-E51950AFB1CA}"/>
                </a:ext>
              </a:extLst>
            </p:cNvPr>
            <p:cNvGrpSpPr/>
            <p:nvPr/>
          </p:nvGrpSpPr>
          <p:grpSpPr>
            <a:xfrm>
              <a:off x="6712404" y="525003"/>
              <a:ext cx="289805" cy="503852"/>
              <a:chOff x="6831373" y="595183"/>
              <a:chExt cx="289805" cy="503852"/>
            </a:xfrm>
          </p:grpSpPr>
          <p:sp>
            <p:nvSpPr>
              <p:cNvPr id="21" name="Google Shape;350;p22">
                <a:extLst>
                  <a:ext uri="{FF2B5EF4-FFF2-40B4-BE49-F238E27FC236}">
                    <a16:creationId xmlns:a16="http://schemas.microsoft.com/office/drawing/2014/main" id="{49D0072C-C2C2-E5FF-21AE-9D31208883CF}"/>
                  </a:ext>
                </a:extLst>
              </p:cNvPr>
              <p:cNvSpPr/>
              <p:nvPr/>
            </p:nvSpPr>
            <p:spPr>
              <a:xfrm flipH="1">
                <a:off x="6831373" y="595183"/>
                <a:ext cx="255600" cy="229500"/>
              </a:xfrm>
              <a:prstGeom prst="rightArrow">
                <a:avLst>
                  <a:gd name="adj1" fmla="val 50000"/>
                  <a:gd name="adj2" fmla="val 50000"/>
                </a:avLst>
              </a:prstGeom>
              <a:solidFill>
                <a:srgbClr val="0B334D">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0;p22">
                <a:extLst>
                  <a:ext uri="{FF2B5EF4-FFF2-40B4-BE49-F238E27FC236}">
                    <a16:creationId xmlns:a16="http://schemas.microsoft.com/office/drawing/2014/main" id="{299C5356-BDC5-06C7-B2DE-17B43EA00E8B}"/>
                  </a:ext>
                </a:extLst>
              </p:cNvPr>
              <p:cNvSpPr/>
              <p:nvPr/>
            </p:nvSpPr>
            <p:spPr>
              <a:xfrm rot="10800000" flipH="1">
                <a:off x="6865578" y="869535"/>
                <a:ext cx="255600" cy="229500"/>
              </a:xfrm>
              <a:prstGeom prst="rightArrow">
                <a:avLst>
                  <a:gd name="adj1" fmla="val 50000"/>
                  <a:gd name="adj2" fmla="val 50000"/>
                </a:avLst>
              </a:prstGeom>
              <a:solidFill>
                <a:srgbClr val="ECB44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Google Shape;366;p22">
            <a:extLst>
              <a:ext uri="{FF2B5EF4-FFF2-40B4-BE49-F238E27FC236}">
                <a16:creationId xmlns:a16="http://schemas.microsoft.com/office/drawing/2014/main" id="{C40A9034-25CD-F839-8D9C-5BCC182DD5D6}"/>
              </a:ext>
            </a:extLst>
          </p:cNvPr>
          <p:cNvSpPr/>
          <p:nvPr/>
        </p:nvSpPr>
        <p:spPr>
          <a:xfrm>
            <a:off x="1101649" y="6822275"/>
            <a:ext cx="600312" cy="587988"/>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nvGrpSpPr>
          <p:cNvPr id="35" name="グループ化 34">
            <a:extLst>
              <a:ext uri="{FF2B5EF4-FFF2-40B4-BE49-F238E27FC236}">
                <a16:creationId xmlns:a16="http://schemas.microsoft.com/office/drawing/2014/main" id="{2E64F70E-1240-89D6-6C36-A56B7FBEB44A}"/>
              </a:ext>
            </a:extLst>
          </p:cNvPr>
          <p:cNvGrpSpPr/>
          <p:nvPr/>
        </p:nvGrpSpPr>
        <p:grpSpPr>
          <a:xfrm>
            <a:off x="1865096" y="6056906"/>
            <a:ext cx="1153654" cy="1075169"/>
            <a:chOff x="834153" y="5055193"/>
            <a:chExt cx="1153654" cy="1075169"/>
          </a:xfrm>
        </p:grpSpPr>
        <p:sp>
          <p:nvSpPr>
            <p:cNvPr id="36" name="フリーフォーム 35">
              <a:extLst>
                <a:ext uri="{FF2B5EF4-FFF2-40B4-BE49-F238E27FC236}">
                  <a16:creationId xmlns:a16="http://schemas.microsoft.com/office/drawing/2014/main" id="{46857B31-D4FA-5C3D-D534-A11F04FFDB74}"/>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37" name="グループ化 36">
              <a:extLst>
                <a:ext uri="{FF2B5EF4-FFF2-40B4-BE49-F238E27FC236}">
                  <a16:creationId xmlns:a16="http://schemas.microsoft.com/office/drawing/2014/main" id="{0B63A985-4DB9-6B17-F5A3-BD785D1A7C68}"/>
                </a:ext>
              </a:extLst>
            </p:cNvPr>
            <p:cNvGrpSpPr/>
            <p:nvPr/>
          </p:nvGrpSpPr>
          <p:grpSpPr>
            <a:xfrm>
              <a:off x="834153" y="5290484"/>
              <a:ext cx="1153654" cy="754003"/>
              <a:chOff x="732430" y="6412374"/>
              <a:chExt cx="1153654" cy="754003"/>
            </a:xfrm>
          </p:grpSpPr>
          <p:sp>
            <p:nvSpPr>
              <p:cNvPr id="38" name="Google Shape;364;p22">
                <a:extLst>
                  <a:ext uri="{FF2B5EF4-FFF2-40B4-BE49-F238E27FC236}">
                    <a16:creationId xmlns:a16="http://schemas.microsoft.com/office/drawing/2014/main" id="{A9C7F3C9-EB7B-F124-9483-FBE45BD21946}"/>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39" name="グラフィックス 38">
                <a:extLst>
                  <a:ext uri="{FF2B5EF4-FFF2-40B4-BE49-F238E27FC236}">
                    <a16:creationId xmlns:a16="http://schemas.microsoft.com/office/drawing/2014/main" id="{44A21DD4-4459-F387-D1A0-7758E2F17D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0999" y="6412374"/>
                <a:ext cx="279180" cy="453668"/>
              </a:xfrm>
              <a:prstGeom prst="rect">
                <a:avLst/>
              </a:prstGeom>
            </p:spPr>
          </p:pic>
        </p:grpSp>
      </p:grpSp>
      <p:grpSp>
        <p:nvGrpSpPr>
          <p:cNvPr id="449" name="グループ化 448">
            <a:extLst>
              <a:ext uri="{FF2B5EF4-FFF2-40B4-BE49-F238E27FC236}">
                <a16:creationId xmlns:a16="http://schemas.microsoft.com/office/drawing/2014/main" id="{740C9AF1-3B7B-8D6B-5E31-8F71B9D07057}"/>
              </a:ext>
            </a:extLst>
          </p:cNvPr>
          <p:cNvGrpSpPr/>
          <p:nvPr/>
        </p:nvGrpSpPr>
        <p:grpSpPr>
          <a:xfrm>
            <a:off x="252188" y="5899930"/>
            <a:ext cx="1153654" cy="1075169"/>
            <a:chOff x="834153" y="5143630"/>
            <a:chExt cx="1153654" cy="1075169"/>
          </a:xfrm>
        </p:grpSpPr>
        <p:sp>
          <p:nvSpPr>
            <p:cNvPr id="450" name="フリーフォーム 449">
              <a:extLst>
                <a:ext uri="{FF2B5EF4-FFF2-40B4-BE49-F238E27FC236}">
                  <a16:creationId xmlns:a16="http://schemas.microsoft.com/office/drawing/2014/main" id="{749D4574-CAA8-12B5-351A-9C5063372CC5}"/>
                </a:ext>
              </a:extLst>
            </p:cNvPr>
            <p:cNvSpPr/>
            <p:nvPr/>
          </p:nvSpPr>
          <p:spPr>
            <a:xfrm rot="8746143">
              <a:off x="958538" y="5143630"/>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452" name="グループ化 451">
              <a:extLst>
                <a:ext uri="{FF2B5EF4-FFF2-40B4-BE49-F238E27FC236}">
                  <a16:creationId xmlns:a16="http://schemas.microsoft.com/office/drawing/2014/main" id="{058D69E7-8858-8C81-747F-CCD44F20AE61}"/>
                </a:ext>
              </a:extLst>
            </p:cNvPr>
            <p:cNvGrpSpPr/>
            <p:nvPr/>
          </p:nvGrpSpPr>
          <p:grpSpPr>
            <a:xfrm>
              <a:off x="834153" y="5290484"/>
              <a:ext cx="1153654" cy="754003"/>
              <a:chOff x="732430" y="6412374"/>
              <a:chExt cx="1153654" cy="754003"/>
            </a:xfrm>
          </p:grpSpPr>
          <p:sp>
            <p:nvSpPr>
              <p:cNvPr id="453" name="Google Shape;364;p22">
                <a:extLst>
                  <a:ext uri="{FF2B5EF4-FFF2-40B4-BE49-F238E27FC236}">
                    <a16:creationId xmlns:a16="http://schemas.microsoft.com/office/drawing/2014/main" id="{5D237C80-9362-0BFC-6D49-160C400D610C}"/>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rPr>
                  <a:t>クリック</a:t>
                </a:r>
              </a:p>
            </p:txBody>
          </p:sp>
          <p:pic>
            <p:nvPicPr>
              <p:cNvPr id="454" name="グラフィックス 453">
                <a:extLst>
                  <a:ext uri="{FF2B5EF4-FFF2-40B4-BE49-F238E27FC236}">
                    <a16:creationId xmlns:a16="http://schemas.microsoft.com/office/drawing/2014/main" id="{C2D2169D-C625-C72D-A5DA-4025E7F0F8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0999" y="6412374"/>
                <a:ext cx="279180" cy="453668"/>
              </a:xfrm>
              <a:prstGeom prst="rect">
                <a:avLst/>
              </a:prstGeom>
            </p:spPr>
          </p:pic>
        </p:grpSp>
      </p:grpSp>
      <p:sp>
        <p:nvSpPr>
          <p:cNvPr id="467" name="Google Shape;353;p22">
            <a:extLst>
              <a:ext uri="{FF2B5EF4-FFF2-40B4-BE49-F238E27FC236}">
                <a16:creationId xmlns:a16="http://schemas.microsoft.com/office/drawing/2014/main" id="{14AF6760-76DA-132F-C5A1-5BD4255A7B0A}"/>
              </a:ext>
            </a:extLst>
          </p:cNvPr>
          <p:cNvSpPr/>
          <p:nvPr/>
        </p:nvSpPr>
        <p:spPr>
          <a:xfrm>
            <a:off x="3670856" y="6080483"/>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cxnSp>
        <p:nvCxnSpPr>
          <p:cNvPr id="62" name="直線コネクタ 61">
            <a:extLst>
              <a:ext uri="{FF2B5EF4-FFF2-40B4-BE49-F238E27FC236}">
                <a16:creationId xmlns:a16="http://schemas.microsoft.com/office/drawing/2014/main" id="{22912532-FEEC-6E03-D561-CD375BFB08FD}"/>
              </a:ext>
            </a:extLst>
          </p:cNvPr>
          <p:cNvCxnSpPr>
            <a:cxnSpLocks/>
          </p:cNvCxnSpPr>
          <p:nvPr/>
        </p:nvCxnSpPr>
        <p:spPr>
          <a:xfrm>
            <a:off x="7023207" y="4338664"/>
            <a:ext cx="432854" cy="0"/>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630D587-1E6B-4249-BED6-F5D9D32B6423}"/>
              </a:ext>
            </a:extLst>
          </p:cNvPr>
          <p:cNvCxnSpPr>
            <a:cxnSpLocks/>
          </p:cNvCxnSpPr>
          <p:nvPr/>
        </p:nvCxnSpPr>
        <p:spPr>
          <a:xfrm flipV="1">
            <a:off x="7456061" y="4338664"/>
            <a:ext cx="0" cy="4254686"/>
          </a:xfrm>
          <a:prstGeom prst="line">
            <a:avLst/>
          </a:prstGeom>
          <a:ln w="12700">
            <a:solidFill>
              <a:srgbClr val="0A334C"/>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51" name="直線コネクタ 450">
            <a:extLst>
              <a:ext uri="{FF2B5EF4-FFF2-40B4-BE49-F238E27FC236}">
                <a16:creationId xmlns:a16="http://schemas.microsoft.com/office/drawing/2014/main" id="{E81A1DB3-D4BE-A6D7-E80D-90107EEE941E}"/>
              </a:ext>
            </a:extLst>
          </p:cNvPr>
          <p:cNvCxnSpPr>
            <a:cxnSpLocks/>
          </p:cNvCxnSpPr>
          <p:nvPr/>
        </p:nvCxnSpPr>
        <p:spPr>
          <a:xfrm>
            <a:off x="6900239" y="6090627"/>
            <a:ext cx="599364" cy="0"/>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3" name="直線コネクタ 462">
            <a:extLst>
              <a:ext uri="{FF2B5EF4-FFF2-40B4-BE49-F238E27FC236}">
                <a16:creationId xmlns:a16="http://schemas.microsoft.com/office/drawing/2014/main" id="{362CF86F-1A81-384B-DD46-9ECBF37A67ED}"/>
              </a:ext>
            </a:extLst>
          </p:cNvPr>
          <p:cNvCxnSpPr>
            <a:cxnSpLocks/>
          </p:cNvCxnSpPr>
          <p:nvPr/>
        </p:nvCxnSpPr>
        <p:spPr>
          <a:xfrm>
            <a:off x="7117555" y="8617890"/>
            <a:ext cx="338506" cy="0"/>
          </a:xfrm>
          <a:prstGeom prst="line">
            <a:avLst/>
          </a:prstGeom>
          <a:ln w="12700">
            <a:solidFill>
              <a:srgbClr val="0A334C"/>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477" name="グループ化 476">
            <a:extLst>
              <a:ext uri="{FF2B5EF4-FFF2-40B4-BE49-F238E27FC236}">
                <a16:creationId xmlns:a16="http://schemas.microsoft.com/office/drawing/2014/main" id="{5F772D70-D51A-817D-FDFF-C5DF65C0FD32}"/>
              </a:ext>
            </a:extLst>
          </p:cNvPr>
          <p:cNvGrpSpPr/>
          <p:nvPr/>
        </p:nvGrpSpPr>
        <p:grpSpPr>
          <a:xfrm>
            <a:off x="1351673" y="6292197"/>
            <a:ext cx="513423" cy="2251236"/>
            <a:chOff x="1351673" y="6292197"/>
            <a:chExt cx="513423" cy="2251236"/>
          </a:xfrm>
        </p:grpSpPr>
        <p:grpSp>
          <p:nvGrpSpPr>
            <p:cNvPr id="60" name="グループ化 59">
              <a:extLst>
                <a:ext uri="{FF2B5EF4-FFF2-40B4-BE49-F238E27FC236}">
                  <a16:creationId xmlns:a16="http://schemas.microsoft.com/office/drawing/2014/main" id="{2FE8F894-7FA7-CD8C-0DDA-9B0676794E25}"/>
                </a:ext>
              </a:extLst>
            </p:cNvPr>
            <p:cNvGrpSpPr/>
            <p:nvPr/>
          </p:nvGrpSpPr>
          <p:grpSpPr>
            <a:xfrm>
              <a:off x="1351673" y="6292197"/>
              <a:ext cx="513423" cy="2251236"/>
              <a:chOff x="2046239" y="5432440"/>
              <a:chExt cx="513423" cy="2251236"/>
            </a:xfrm>
          </p:grpSpPr>
          <p:cxnSp>
            <p:nvCxnSpPr>
              <p:cNvPr id="50" name="直線コネクタ 49">
                <a:extLst>
                  <a:ext uri="{FF2B5EF4-FFF2-40B4-BE49-F238E27FC236}">
                    <a16:creationId xmlns:a16="http://schemas.microsoft.com/office/drawing/2014/main" id="{4A8AFBD9-676D-D577-24CE-85C686AC9606}"/>
                  </a:ext>
                </a:extLst>
              </p:cNvPr>
              <p:cNvCxnSpPr>
                <a:cxnSpLocks/>
              </p:cNvCxnSpPr>
              <p:nvPr/>
            </p:nvCxnSpPr>
            <p:spPr>
              <a:xfrm>
                <a:off x="2046239" y="6620506"/>
                <a:ext cx="0" cy="1063170"/>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73E4325A-E997-CDF2-A03F-5FCC4D6DE19F}"/>
                  </a:ext>
                </a:extLst>
              </p:cNvPr>
              <p:cNvGrpSpPr/>
              <p:nvPr/>
            </p:nvGrpSpPr>
            <p:grpSpPr>
              <a:xfrm>
                <a:off x="2046239" y="5432440"/>
                <a:ext cx="513423" cy="1700130"/>
                <a:chOff x="2046239" y="5432440"/>
                <a:chExt cx="513423" cy="1700130"/>
              </a:xfrm>
            </p:grpSpPr>
            <p:cxnSp>
              <p:nvCxnSpPr>
                <p:cNvPr id="52" name="直線コネクタ 51">
                  <a:extLst>
                    <a:ext uri="{FF2B5EF4-FFF2-40B4-BE49-F238E27FC236}">
                      <a16:creationId xmlns:a16="http://schemas.microsoft.com/office/drawing/2014/main" id="{341DFAF8-9E6B-69C0-09C9-7B66E85C581D}"/>
                    </a:ext>
                  </a:extLst>
                </p:cNvPr>
                <p:cNvCxnSpPr>
                  <a:cxnSpLocks/>
                </p:cNvCxnSpPr>
                <p:nvPr/>
              </p:nvCxnSpPr>
              <p:spPr>
                <a:xfrm>
                  <a:off x="2559662" y="5432440"/>
                  <a:ext cx="0" cy="1700130"/>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DE21455-D268-12FB-81E7-6D65F09A8909}"/>
                    </a:ext>
                  </a:extLst>
                </p:cNvPr>
                <p:cNvCxnSpPr>
                  <a:cxnSpLocks/>
                </p:cNvCxnSpPr>
                <p:nvPr/>
              </p:nvCxnSpPr>
              <p:spPr>
                <a:xfrm flipH="1">
                  <a:off x="2046239" y="7132570"/>
                  <a:ext cx="513423" cy="0"/>
                </a:xfrm>
                <a:prstGeom prst="line">
                  <a:avLst/>
                </a:prstGeom>
                <a:ln w="12700">
                  <a:solidFill>
                    <a:srgbClr val="0A334C"/>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473" name="直線コネクタ 472">
              <a:extLst>
                <a:ext uri="{FF2B5EF4-FFF2-40B4-BE49-F238E27FC236}">
                  <a16:creationId xmlns:a16="http://schemas.microsoft.com/office/drawing/2014/main" id="{E6029142-4E7A-6ACC-AF51-9655225AF342}"/>
                </a:ext>
              </a:extLst>
            </p:cNvPr>
            <p:cNvCxnSpPr>
              <a:cxnSpLocks/>
            </p:cNvCxnSpPr>
            <p:nvPr/>
          </p:nvCxnSpPr>
          <p:spPr>
            <a:xfrm>
              <a:off x="1865096" y="6800787"/>
              <a:ext cx="0" cy="562261"/>
            </a:xfrm>
            <a:prstGeom prst="line">
              <a:avLst/>
            </a:prstGeom>
            <a:ln w="12700">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37" name="角丸四角形 36">
            <a:extLst>
              <a:ext uri="{FF2B5EF4-FFF2-40B4-BE49-F238E27FC236}">
                <a16:creationId xmlns:a16="http://schemas.microsoft.com/office/drawing/2014/main" id="{E3D56371-6B50-3A43-9929-BFB4F20E8FBD}"/>
              </a:ext>
            </a:extLst>
          </p:cNvPr>
          <p:cNvSpPr/>
          <p:nvPr/>
        </p:nvSpPr>
        <p:spPr>
          <a:xfrm>
            <a:off x="1062397" y="6011241"/>
            <a:ext cx="6482833" cy="449512"/>
          </a:xfrm>
          <a:prstGeom prst="roundRect">
            <a:avLst>
              <a:gd name="adj" fmla="val 50000"/>
            </a:avLst>
          </a:pr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400000000000000" pitchFamily="34" charset="-128"/>
              <a:ea typeface="Yu Gothic Medium" panose="020B0400000000000000" pitchFamily="34" charset="-128"/>
            </a:endParaRPr>
          </a:p>
        </p:txBody>
      </p:sp>
      <p:sp>
        <p:nvSpPr>
          <p:cNvPr id="5" name="Google Shape;126;p14">
            <a:extLst>
              <a:ext uri="{FF2B5EF4-FFF2-40B4-BE49-F238E27FC236}">
                <a16:creationId xmlns:a16="http://schemas.microsoft.com/office/drawing/2014/main" id="{5DBE320C-71A8-C2FA-9D5D-B76295B545C2}"/>
              </a:ext>
            </a:extLst>
          </p:cNvPr>
          <p:cNvSpPr/>
          <p:nvPr/>
        </p:nvSpPr>
        <p:spPr>
          <a:xfrm>
            <a:off x="636074" y="6582688"/>
            <a:ext cx="7047137" cy="3857452"/>
          </a:xfrm>
          <a:prstGeom prst="roundRect">
            <a:avLst>
              <a:gd name="adj" fmla="val 3678"/>
            </a:avLst>
          </a:prstGeom>
          <a:solidFill>
            <a:srgbClr val="E9BF71">
              <a:alpha val="30000"/>
            </a:srgbClr>
          </a:solidFill>
          <a:ln w="38100" cap="flat" cmpd="sng">
            <a:noFill/>
            <a:prstDash val="solid"/>
            <a:round/>
            <a:headEnd type="none" w="sm" len="sm"/>
            <a:tailEnd type="none" w="sm" len="sm"/>
          </a:ln>
        </p:spPr>
        <p:txBody>
          <a:bodyPr spcFirstLastPara="1" wrap="square" lIns="82283" tIns="82283" rIns="82283" bIns="82283" anchor="ctr" anchorCtr="0">
            <a:noAutofit/>
          </a:bodyPr>
          <a:lstStyle/>
          <a:p>
            <a:endParaRPr sz="1260" dirty="0">
              <a:latin typeface="Yu Gothic Medium" panose="020B0400000000000000" pitchFamily="34" charset="-128"/>
              <a:ea typeface="Yu Gothic Medium" panose="020B0400000000000000" pitchFamily="34" charset="-128"/>
              <a:cs typeface="Meiryo"/>
              <a:sym typeface="Meiryo"/>
            </a:endParaRPr>
          </a:p>
        </p:txBody>
      </p:sp>
      <p:sp>
        <p:nvSpPr>
          <p:cNvPr id="156" name="Google Shape;156;p14"/>
          <p:cNvSpPr/>
          <p:nvPr/>
        </p:nvSpPr>
        <p:spPr>
          <a:xfrm>
            <a:off x="782401" y="7590362"/>
            <a:ext cx="3299402" cy="2339142"/>
          </a:xfrm>
          <a:prstGeom prst="roundRect">
            <a:avLst>
              <a:gd name="adj" fmla="val 3123"/>
            </a:avLst>
          </a:prstGeom>
          <a:solidFill>
            <a:schemeClr val="bg1"/>
          </a:solidFill>
          <a:ln w="38100" cap="flat" cmpd="sng">
            <a:solidFill>
              <a:srgbClr val="E9BF71"/>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Medium" panose="020B0400000000000000" pitchFamily="34" charset="-128"/>
              <a:ea typeface="Yu Gothic Medium" panose="020B0400000000000000" pitchFamily="34" charset="-128"/>
            </a:endParaRPr>
          </a:p>
        </p:txBody>
      </p:sp>
      <p:sp>
        <p:nvSpPr>
          <p:cNvPr id="6" name="Google Shape;156;p14">
            <a:extLst>
              <a:ext uri="{FF2B5EF4-FFF2-40B4-BE49-F238E27FC236}">
                <a16:creationId xmlns:a16="http://schemas.microsoft.com/office/drawing/2014/main" id="{EF00CD8F-D349-0E5E-0B14-96D5D5EFC05D}"/>
              </a:ext>
            </a:extLst>
          </p:cNvPr>
          <p:cNvSpPr/>
          <p:nvPr/>
        </p:nvSpPr>
        <p:spPr>
          <a:xfrm>
            <a:off x="4245828" y="7590362"/>
            <a:ext cx="3299402" cy="2339142"/>
          </a:xfrm>
          <a:prstGeom prst="roundRect">
            <a:avLst>
              <a:gd name="adj" fmla="val 3123"/>
            </a:avLst>
          </a:prstGeom>
          <a:solidFill>
            <a:schemeClr val="bg1"/>
          </a:solidFill>
          <a:ln w="38100" cap="flat" cmpd="sng">
            <a:solidFill>
              <a:schemeClr val="accent1"/>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Medium" panose="020B0400000000000000" pitchFamily="34" charset="-128"/>
              <a:ea typeface="Yu Gothic Medium" panose="020B0400000000000000" pitchFamily="34" charset="-128"/>
            </a:endParaRPr>
          </a:p>
        </p:txBody>
      </p:sp>
      <p:sp>
        <p:nvSpPr>
          <p:cNvPr id="126" name="Google Shape;126;p14"/>
          <p:cNvSpPr/>
          <p:nvPr/>
        </p:nvSpPr>
        <p:spPr>
          <a:xfrm>
            <a:off x="636074" y="3028697"/>
            <a:ext cx="7047137" cy="2842051"/>
          </a:xfrm>
          <a:prstGeom prst="roundRect">
            <a:avLst>
              <a:gd name="adj" fmla="val 3678"/>
            </a:avLst>
          </a:prstGeom>
          <a:solidFill>
            <a:srgbClr val="E5F2F7"/>
          </a:solidFill>
          <a:ln w="38100" cap="flat" cmpd="sng">
            <a:noFill/>
            <a:prstDash val="solid"/>
            <a:round/>
            <a:headEnd type="none" w="sm" len="sm"/>
            <a:tailEnd type="none" w="sm" len="sm"/>
          </a:ln>
        </p:spPr>
        <p:txBody>
          <a:bodyPr spcFirstLastPara="1" wrap="square" lIns="82283" tIns="82283" rIns="82283" bIns="82283" anchor="ctr" anchorCtr="0">
            <a:noAutofit/>
          </a:bodyPr>
          <a:lstStyle/>
          <a:p>
            <a:endParaRPr sz="1260" dirty="0">
              <a:latin typeface="Yu Gothic Medium" panose="020B0400000000000000" pitchFamily="34" charset="-128"/>
              <a:ea typeface="Yu Gothic Medium" panose="020B0400000000000000" pitchFamily="34" charset="-128"/>
              <a:cs typeface="Meiryo"/>
              <a:sym typeface="Meiryo"/>
            </a:endParaRPr>
          </a:p>
        </p:txBody>
      </p:sp>
      <p:sp>
        <p:nvSpPr>
          <p:cNvPr id="130" name="Google Shape;130;p14"/>
          <p:cNvSpPr/>
          <p:nvPr/>
        </p:nvSpPr>
        <p:spPr>
          <a:xfrm>
            <a:off x="782402" y="3658509"/>
            <a:ext cx="2592759" cy="2078039"/>
          </a:xfrm>
          <a:prstGeom prst="roundRect">
            <a:avLst>
              <a:gd name="adj" fmla="val 2958"/>
            </a:avLst>
          </a:prstGeom>
          <a:solidFill>
            <a:srgbClr val="FFFFFF"/>
          </a:solidFill>
          <a:ln w="38100" cap="flat" cmpd="sng">
            <a:solidFill>
              <a:srgbClr val="7BBDD6"/>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Medium" panose="020B0400000000000000" pitchFamily="34" charset="-128"/>
              <a:ea typeface="Yu Gothic Medium" panose="020B0400000000000000" pitchFamily="34" charset="-128"/>
            </a:endParaRPr>
          </a:p>
        </p:txBody>
      </p:sp>
      <p:sp>
        <p:nvSpPr>
          <p:cNvPr id="4" name="Google Shape;130;p14">
            <a:extLst>
              <a:ext uri="{FF2B5EF4-FFF2-40B4-BE49-F238E27FC236}">
                <a16:creationId xmlns:a16="http://schemas.microsoft.com/office/drawing/2014/main" id="{96C3E23E-03C2-C210-2755-3A83BFB207D6}"/>
              </a:ext>
            </a:extLst>
          </p:cNvPr>
          <p:cNvSpPr/>
          <p:nvPr/>
        </p:nvSpPr>
        <p:spPr>
          <a:xfrm>
            <a:off x="3652724" y="3658509"/>
            <a:ext cx="3869509" cy="2078039"/>
          </a:xfrm>
          <a:prstGeom prst="roundRect">
            <a:avLst>
              <a:gd name="adj" fmla="val 2958"/>
            </a:avLst>
          </a:prstGeom>
          <a:solidFill>
            <a:srgbClr val="FFFFFF"/>
          </a:solidFill>
          <a:ln w="38100" cap="flat" cmpd="sng">
            <a:solidFill>
              <a:srgbClr val="7BBDD6"/>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Medium" panose="020B0400000000000000" pitchFamily="34" charset="-128"/>
              <a:ea typeface="Yu Gothic Medium" panose="020B0400000000000000" pitchFamily="34" charset="-128"/>
            </a:endParaRPr>
          </a:p>
        </p:txBody>
      </p:sp>
      <p:sp>
        <p:nvSpPr>
          <p:cNvPr id="125" name="Google Shape;125;p14"/>
          <p:cNvSpPr txBox="1"/>
          <p:nvPr/>
        </p:nvSpPr>
        <p:spPr>
          <a:xfrm>
            <a:off x="612000" y="1440000"/>
            <a:ext cx="7228935" cy="1018170"/>
          </a:xfrm>
          <a:prstGeom prst="rect">
            <a:avLst/>
          </a:prstGeom>
          <a:noFill/>
          <a:ln>
            <a:noFill/>
          </a:ln>
        </p:spPr>
        <p:txBody>
          <a:bodyPr spcFirstLastPara="1" wrap="square" lIns="0" tIns="0" rIns="0" bIns="0" anchor="t" anchorCtr="0">
            <a:noAutofit/>
          </a:bodyPr>
          <a:lstStyle/>
          <a:p>
            <a:pPr>
              <a:lnSpc>
                <a:spcPct val="120000"/>
              </a:lnSpc>
            </a:pP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まなびポケットは、全国の学校で利用されているクラウド型教育プラット</a:t>
            </a:r>
            <a:endPar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endParaRPr>
          </a:p>
          <a:p>
            <a:pPr>
              <a:lnSpc>
                <a:spcPct val="120000"/>
              </a:lnSpc>
            </a:pP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フォームです。</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a:p>
            <a:pPr>
              <a:lnSpc>
                <a:spcPct val="120000"/>
              </a:lnSpc>
            </a:pPr>
            <a:r>
              <a:rPr lang="ja-JP" altLang="en-US" sz="1600">
                <a:solidFill>
                  <a:schemeClr val="tx1"/>
                </a:solidFill>
                <a:latin typeface="Yu Gothic Medium" panose="020B0400000000000000" pitchFamily="34" charset="-128"/>
                <a:ea typeface="Yu Gothic Medium" panose="020B0400000000000000" pitchFamily="34" charset="-128"/>
                <a:cs typeface="Meiryo"/>
                <a:sym typeface="Meiryo"/>
              </a:rPr>
              <a:t>児童生徒</a:t>
            </a: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はまなびポケットにアクセスすることで、様々な学習コンテンツで</a:t>
            </a:r>
            <a:endPar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endParaRPr>
          </a:p>
          <a:p>
            <a:pPr>
              <a:lnSpc>
                <a:spcPct val="120000"/>
              </a:lnSpc>
            </a:pP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学んだり、学習支援機能を用いて情報共有等を行います。</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grpSp>
        <p:nvGrpSpPr>
          <p:cNvPr id="127" name="Google Shape;127;p14"/>
          <p:cNvGrpSpPr/>
          <p:nvPr/>
        </p:nvGrpSpPr>
        <p:grpSpPr>
          <a:xfrm>
            <a:off x="2997888" y="2759692"/>
            <a:ext cx="2233823" cy="558889"/>
            <a:chOff x="2032650" y="1551505"/>
            <a:chExt cx="2030700" cy="508069"/>
          </a:xfrm>
        </p:grpSpPr>
        <p:sp>
          <p:nvSpPr>
            <p:cNvPr id="128" name="Google Shape;128;p14"/>
            <p:cNvSpPr/>
            <p:nvPr/>
          </p:nvSpPr>
          <p:spPr>
            <a:xfrm>
              <a:off x="2032650" y="1551505"/>
              <a:ext cx="2030700" cy="508069"/>
            </a:xfrm>
            <a:prstGeom prst="roundRect">
              <a:avLst>
                <a:gd name="adj" fmla="val 8782"/>
              </a:avLst>
            </a:prstGeom>
            <a:solidFill>
              <a:srgbClr val="FFFFFF"/>
            </a:solidFill>
            <a:ln w="38100" cap="flat" cmpd="sng">
              <a:solidFill>
                <a:srgbClr val="7BBDD6"/>
              </a:solidFill>
              <a:prstDash val="solid"/>
              <a:round/>
              <a:headEnd type="none" w="sm" len="sm"/>
              <a:tailEnd type="none" w="sm" len="sm"/>
            </a:ln>
          </p:spPr>
          <p:txBody>
            <a:bodyPr spcFirstLastPara="1" wrap="square" lIns="82283" tIns="82283" rIns="82283" bIns="82283" anchor="ctr" anchorCtr="0">
              <a:noAutofit/>
            </a:bodyPr>
            <a:lstStyle/>
            <a:p>
              <a:endParaRPr sz="1260">
                <a:latin typeface="Yu Gothic Medium" panose="020B0400000000000000" pitchFamily="34" charset="-128"/>
                <a:ea typeface="Yu Gothic Medium" panose="020B0400000000000000" pitchFamily="34" charset="-128"/>
              </a:endParaRPr>
            </a:p>
          </p:txBody>
        </p:sp>
        <p:pic>
          <p:nvPicPr>
            <p:cNvPr id="129" name="Google Shape;129;p14"/>
            <p:cNvPicPr preferRelativeResize="0"/>
            <p:nvPr/>
          </p:nvPicPr>
          <p:blipFill>
            <a:blip r:embed="rId3">
              <a:alphaModFix/>
            </a:blip>
            <a:stretch>
              <a:fillRect/>
            </a:stretch>
          </p:blipFill>
          <p:spPr>
            <a:xfrm>
              <a:off x="2168239" y="1640905"/>
              <a:ext cx="1759513" cy="343363"/>
            </a:xfrm>
            <a:prstGeom prst="rect">
              <a:avLst/>
            </a:prstGeom>
            <a:noFill/>
            <a:ln>
              <a:noFill/>
            </a:ln>
          </p:spPr>
        </p:pic>
      </p:grpSp>
      <p:sp>
        <p:nvSpPr>
          <p:cNvPr id="132" name="Google Shape;132;p14"/>
          <p:cNvSpPr txBox="1"/>
          <p:nvPr/>
        </p:nvSpPr>
        <p:spPr>
          <a:xfrm>
            <a:off x="768998" y="3935326"/>
            <a:ext cx="1143627" cy="227368"/>
          </a:xfrm>
          <a:prstGeom prst="rect">
            <a:avLst/>
          </a:prstGeom>
          <a:noFill/>
          <a:ln>
            <a:noFill/>
          </a:ln>
        </p:spPr>
        <p:txBody>
          <a:bodyPr spcFirstLastPara="1" wrap="square" lIns="82283" tIns="41130" rIns="82283" bIns="41130" anchor="t" anchorCtr="0">
            <a:noAutofit/>
          </a:bodyPr>
          <a:lstStyle/>
          <a:p>
            <a:pPr algn="ctr">
              <a:lnSpc>
                <a:spcPct val="150000"/>
              </a:lnSpc>
              <a:buSzPts val="1800"/>
            </a:pPr>
            <a:r>
              <a:rPr lang="ja" altLang="en-US" dirty="0">
                <a:solidFill>
                  <a:srgbClr val="073763"/>
                </a:solidFill>
                <a:latin typeface="Yu Gothic Medium" panose="020B0400000000000000" pitchFamily="34" charset="-128"/>
                <a:ea typeface="Yu Gothic Medium" panose="020B0400000000000000" pitchFamily="34" charset="-128"/>
                <a:cs typeface="Meiryo"/>
                <a:sym typeface="Meiryo"/>
              </a:rPr>
              <a:t>校内</a:t>
            </a:r>
            <a:r>
              <a:rPr lang="en-US" altLang="ja" dirty="0">
                <a:solidFill>
                  <a:srgbClr val="073763"/>
                </a:solidFill>
                <a:latin typeface="Yu Gothic Medium" panose="020B0400000000000000" pitchFamily="34" charset="-128"/>
                <a:ea typeface="Yu Gothic Medium" panose="020B0400000000000000" pitchFamily="34" charset="-128"/>
                <a:cs typeface="Meiryo"/>
                <a:sym typeface="Meiryo"/>
              </a:rPr>
              <a:t>SNS</a:t>
            </a:r>
            <a:endParaRPr dirty="0">
              <a:solidFill>
                <a:srgbClr val="073763"/>
              </a:solidFill>
              <a:highlight>
                <a:srgbClr val="FFFF00"/>
              </a:highlight>
              <a:latin typeface="Yu Gothic Medium" panose="020B0400000000000000" pitchFamily="34" charset="-128"/>
              <a:ea typeface="Yu Gothic Medium" panose="020B0400000000000000" pitchFamily="34" charset="-128"/>
              <a:cs typeface="Meiryo"/>
              <a:sym typeface="Meiryo"/>
            </a:endParaRPr>
          </a:p>
        </p:txBody>
      </p:sp>
      <p:sp>
        <p:nvSpPr>
          <p:cNvPr id="133" name="Google Shape;133;p14"/>
          <p:cNvSpPr txBox="1"/>
          <p:nvPr/>
        </p:nvSpPr>
        <p:spPr>
          <a:xfrm>
            <a:off x="1467959" y="4733550"/>
            <a:ext cx="1143627" cy="227368"/>
          </a:xfrm>
          <a:prstGeom prst="rect">
            <a:avLst/>
          </a:prstGeom>
          <a:noFill/>
          <a:ln>
            <a:noFill/>
          </a:ln>
        </p:spPr>
        <p:txBody>
          <a:bodyPr spcFirstLastPara="1" wrap="square" lIns="82283" tIns="41130" rIns="82283" bIns="41130" anchor="t" anchorCtr="0">
            <a:noAutofit/>
          </a:bodyPr>
          <a:lstStyle/>
          <a:p>
            <a:pPr algn="ctr">
              <a:lnSpc>
                <a:spcPct val="150000"/>
              </a:lnSpc>
              <a:buSzPts val="1800"/>
            </a:pPr>
            <a:r>
              <a:rPr lang="ja" altLang="en-US" dirty="0">
                <a:solidFill>
                  <a:srgbClr val="073763"/>
                </a:solidFill>
                <a:latin typeface="Yu Gothic Medium" panose="020B0400000000000000" pitchFamily="34" charset="-128"/>
                <a:ea typeface="Yu Gothic Medium" panose="020B0400000000000000" pitchFamily="34" charset="-128"/>
                <a:cs typeface="Meiryo"/>
                <a:sym typeface="Meiryo"/>
              </a:rPr>
              <a:t>学習ログ</a:t>
            </a:r>
            <a:endParaRPr dirty="0">
              <a:solidFill>
                <a:srgbClr val="073763"/>
              </a:solidFill>
              <a:highlight>
                <a:srgbClr val="FFFF00"/>
              </a:highlight>
              <a:latin typeface="Yu Gothic Medium" panose="020B0400000000000000" pitchFamily="34" charset="-128"/>
              <a:ea typeface="Yu Gothic Medium" panose="020B0400000000000000" pitchFamily="34" charset="-128"/>
              <a:cs typeface="Meiryo"/>
              <a:sym typeface="Meiryo"/>
            </a:endParaRPr>
          </a:p>
        </p:txBody>
      </p:sp>
      <p:sp>
        <p:nvSpPr>
          <p:cNvPr id="134" name="Google Shape;134;p14"/>
          <p:cNvSpPr txBox="1"/>
          <p:nvPr/>
        </p:nvSpPr>
        <p:spPr>
          <a:xfrm>
            <a:off x="1770361" y="3935326"/>
            <a:ext cx="1627356" cy="227368"/>
          </a:xfrm>
          <a:prstGeom prst="rect">
            <a:avLst/>
          </a:prstGeom>
          <a:noFill/>
          <a:ln>
            <a:noFill/>
          </a:ln>
        </p:spPr>
        <p:txBody>
          <a:bodyPr spcFirstLastPara="1" wrap="square" lIns="82283" tIns="41130" rIns="82283" bIns="41130" anchor="t" anchorCtr="0">
            <a:noAutofit/>
          </a:bodyPr>
          <a:lstStyle/>
          <a:p>
            <a:pPr algn="ctr">
              <a:lnSpc>
                <a:spcPct val="150000"/>
              </a:lnSpc>
              <a:buSzPts val="1800"/>
            </a:pPr>
            <a:r>
              <a:rPr lang="ja" altLang="en-US" dirty="0">
                <a:solidFill>
                  <a:srgbClr val="073763"/>
                </a:solidFill>
                <a:latin typeface="Yu Gothic Medium" panose="020B0400000000000000" pitchFamily="34" charset="-128"/>
                <a:ea typeface="Yu Gothic Medium" panose="020B0400000000000000" pitchFamily="34" charset="-128"/>
                <a:cs typeface="Meiryo"/>
                <a:sym typeface="Meiryo"/>
              </a:rPr>
              <a:t>教材配布</a:t>
            </a:r>
            <a:r>
              <a:rPr lang="en-US" altLang="ja" dirty="0">
                <a:solidFill>
                  <a:srgbClr val="073763"/>
                </a:solidFill>
                <a:latin typeface="Yu Gothic Medium" panose="020B0400000000000000" pitchFamily="34" charset="-128"/>
                <a:ea typeface="Yu Gothic Medium" panose="020B0400000000000000" pitchFamily="34" charset="-128"/>
                <a:cs typeface="Meiryo"/>
                <a:sym typeface="Meiryo"/>
              </a:rPr>
              <a:t>/</a:t>
            </a:r>
            <a:r>
              <a:rPr lang="ja" altLang="en-US" dirty="0">
                <a:solidFill>
                  <a:srgbClr val="073763"/>
                </a:solidFill>
                <a:latin typeface="Yu Gothic Medium" panose="020B0400000000000000" pitchFamily="34" charset="-128"/>
                <a:ea typeface="Yu Gothic Medium" panose="020B0400000000000000" pitchFamily="34" charset="-128"/>
                <a:cs typeface="Meiryo"/>
                <a:sym typeface="Meiryo"/>
              </a:rPr>
              <a:t>共有</a:t>
            </a:r>
            <a:endParaRPr dirty="0">
              <a:solidFill>
                <a:srgbClr val="073763"/>
              </a:solidFill>
              <a:highlight>
                <a:srgbClr val="FFFF00"/>
              </a:highlight>
              <a:latin typeface="Yu Gothic Medium" panose="020B0400000000000000" pitchFamily="34" charset="-128"/>
              <a:ea typeface="Yu Gothic Medium" panose="020B0400000000000000" pitchFamily="34" charset="-128"/>
              <a:cs typeface="Meiryo"/>
              <a:sym typeface="Meiryo"/>
            </a:endParaRPr>
          </a:p>
        </p:txBody>
      </p:sp>
      <p:pic>
        <p:nvPicPr>
          <p:cNvPr id="135" name="Google Shape;135;p1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2316290" y="4302474"/>
            <a:ext cx="575307" cy="488608"/>
          </a:xfrm>
          <a:prstGeom prst="rect">
            <a:avLst/>
          </a:prstGeom>
          <a:noFill/>
          <a:ln>
            <a:noFill/>
          </a:ln>
        </p:spPr>
      </p:pic>
      <p:pic>
        <p:nvPicPr>
          <p:cNvPr id="136" name="Google Shape;136;p14"/>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1246256" y="4279762"/>
            <a:ext cx="489940" cy="560089"/>
          </a:xfrm>
          <a:prstGeom prst="rect">
            <a:avLst/>
          </a:prstGeom>
          <a:noFill/>
          <a:ln>
            <a:noFill/>
          </a:ln>
        </p:spPr>
      </p:pic>
      <p:pic>
        <p:nvPicPr>
          <p:cNvPr id="137" name="Google Shape;137;p14"/>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1843634" y="5095718"/>
            <a:ext cx="442270" cy="505595"/>
          </a:xfrm>
          <a:prstGeom prst="rect">
            <a:avLst/>
          </a:prstGeom>
          <a:noFill/>
          <a:ln>
            <a:noFill/>
          </a:ln>
        </p:spPr>
      </p:pic>
      <p:sp>
        <p:nvSpPr>
          <p:cNvPr id="139" name="Google Shape;139;p14"/>
          <p:cNvSpPr/>
          <p:nvPr/>
        </p:nvSpPr>
        <p:spPr>
          <a:xfrm>
            <a:off x="1117340" y="3461866"/>
            <a:ext cx="1955290" cy="360462"/>
          </a:xfrm>
          <a:prstGeom prst="roundRect">
            <a:avLst>
              <a:gd name="adj" fmla="val 50000"/>
            </a:avLst>
          </a:prstGeom>
          <a:solidFill>
            <a:srgbClr val="FFFFFF"/>
          </a:solidFill>
          <a:ln w="38100" cap="flat" cmpd="sng">
            <a:solidFill>
              <a:srgbClr val="7BBDD6"/>
            </a:solidFill>
            <a:prstDash val="solid"/>
            <a:round/>
            <a:headEnd type="none" w="sm" len="sm"/>
            <a:tailEnd type="none" w="sm" len="sm"/>
          </a:ln>
        </p:spPr>
        <p:txBody>
          <a:bodyPr spcFirstLastPara="1" wrap="square" lIns="0" tIns="0" rIns="0" bIns="36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ja-JP" altLang="en-US" sz="1800" u="none" strike="noStrike" kern="0" cap="none" spc="0" normalizeH="0" baseline="0" noProof="0">
                <a:ln>
                  <a:noFill/>
                </a:ln>
                <a:solidFill>
                  <a:srgbClr val="004386"/>
                </a:solidFill>
                <a:effectLst/>
                <a:uLnTx/>
                <a:uFillTx/>
                <a:latin typeface="Yu Gothic Medium" panose="020B0400000000000000" pitchFamily="34" charset="-128"/>
                <a:ea typeface="Yu Gothic Medium" panose="020B0400000000000000" pitchFamily="34" charset="-128"/>
                <a:cs typeface="Meiryo"/>
                <a:sym typeface="Meiryo"/>
              </a:rPr>
              <a:t>学習支援機能</a:t>
            </a:r>
            <a:endParaRPr kumimoji="0" lang="ja-JP" altLang="en-US" sz="1800" u="none" strike="noStrike" kern="0" cap="none" spc="0" normalizeH="0" baseline="0" noProof="0">
              <a:ln>
                <a:noFill/>
              </a:ln>
              <a:solidFill>
                <a:srgbClr val="004386"/>
              </a:solidFill>
              <a:effectLst/>
              <a:highlight>
                <a:srgbClr val="FFFF00"/>
              </a:highlight>
              <a:uLnTx/>
              <a:uFillTx/>
              <a:latin typeface="Yu Gothic Medium" panose="020B0400000000000000" pitchFamily="34" charset="-128"/>
              <a:ea typeface="Yu Gothic Medium" panose="020B0400000000000000" pitchFamily="34" charset="-128"/>
              <a:cs typeface="Meiryo"/>
              <a:sym typeface="Meiryo"/>
            </a:endParaRPr>
          </a:p>
        </p:txBody>
      </p:sp>
      <p:sp>
        <p:nvSpPr>
          <p:cNvPr id="143" name="Google Shape;143;p14"/>
          <p:cNvSpPr txBox="1"/>
          <p:nvPr/>
        </p:nvSpPr>
        <p:spPr>
          <a:xfrm>
            <a:off x="3210493" y="6101351"/>
            <a:ext cx="1910026" cy="269315"/>
          </a:xfrm>
          <a:prstGeom prst="rect">
            <a:avLst/>
          </a:prstGeom>
          <a:noFill/>
          <a:ln>
            <a:noFill/>
          </a:ln>
        </p:spPr>
        <p:txBody>
          <a:bodyPr spcFirstLastPara="1" wrap="square" lIns="82283" tIns="41130" rIns="82283" bIns="41130" anchor="ctr" anchorCtr="0">
            <a:noAutofit/>
          </a:bodyPr>
          <a:lstStyle/>
          <a:p>
            <a:pPr algn="ctr">
              <a:lnSpc>
                <a:spcPct val="150000"/>
              </a:lnSpc>
              <a:buSzPts val="1800"/>
            </a:pPr>
            <a:r>
              <a:rPr lang="ja" altLang="en-US" sz="1600" dirty="0">
                <a:solidFill>
                  <a:srgbClr val="073763"/>
                </a:solidFill>
                <a:latin typeface="Yu Gothic Medium" panose="020B0400000000000000" pitchFamily="34" charset="-128"/>
                <a:ea typeface="Yu Gothic Medium" panose="020B0400000000000000" pitchFamily="34" charset="-128"/>
                <a:cs typeface="Meiryo"/>
                <a:sym typeface="Meiryo"/>
              </a:rPr>
              <a:t>インターネット</a:t>
            </a:r>
            <a:endParaRPr sz="1600" dirty="0">
              <a:solidFill>
                <a:srgbClr val="004386"/>
              </a:solidFill>
              <a:highlight>
                <a:srgbClr val="FFFF00"/>
              </a:highlight>
              <a:latin typeface="Yu Gothic Medium" panose="020B0400000000000000" pitchFamily="34" charset="-128"/>
              <a:ea typeface="Yu Gothic Medium" panose="020B0400000000000000" pitchFamily="34" charset="-128"/>
              <a:cs typeface="Meiryo"/>
              <a:sym typeface="Meiryo"/>
            </a:endParaRPr>
          </a:p>
        </p:txBody>
      </p:sp>
      <p:sp>
        <p:nvSpPr>
          <p:cNvPr id="147" name="Google Shape;147;p14"/>
          <p:cNvSpPr/>
          <p:nvPr/>
        </p:nvSpPr>
        <p:spPr>
          <a:xfrm>
            <a:off x="4499176" y="3461866"/>
            <a:ext cx="2232006" cy="360000"/>
          </a:xfrm>
          <a:prstGeom prst="roundRect">
            <a:avLst>
              <a:gd name="adj" fmla="val 50000"/>
            </a:avLst>
          </a:prstGeom>
          <a:solidFill>
            <a:srgbClr val="FFFFFF"/>
          </a:solidFill>
          <a:ln w="38100" cap="flat" cmpd="sng">
            <a:solidFill>
              <a:srgbClr val="7BBDD6"/>
            </a:solidFill>
            <a:prstDash val="solid"/>
            <a:round/>
            <a:headEnd type="none" w="sm" len="sm"/>
            <a:tailEnd type="none" w="sm" len="sm"/>
          </a:ln>
        </p:spPr>
        <p:txBody>
          <a:bodyPr spcFirstLastPara="1" wrap="square" lIns="0" tIns="0" rIns="0" bIns="36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ja-JP" altLang="en-US" sz="1800" u="none" strike="noStrike" kern="0" cap="none" spc="0" normalizeH="0" baseline="0" noProof="0">
                <a:ln>
                  <a:noFill/>
                </a:ln>
                <a:solidFill>
                  <a:srgbClr val="004386"/>
                </a:solidFill>
                <a:effectLst/>
                <a:uLnTx/>
                <a:uFillTx/>
                <a:latin typeface="Yu Gothic Medium" panose="020B0400000000000000" pitchFamily="34" charset="-128"/>
                <a:ea typeface="Yu Gothic Medium" panose="020B0400000000000000" pitchFamily="34" charset="-128"/>
                <a:sym typeface="Meiryo"/>
              </a:rPr>
              <a:t>学習コンテンツ</a:t>
            </a:r>
          </a:p>
        </p:txBody>
      </p:sp>
      <p:sp>
        <p:nvSpPr>
          <p:cNvPr id="149" name="Google Shape;149;p14"/>
          <p:cNvSpPr txBox="1"/>
          <p:nvPr/>
        </p:nvSpPr>
        <p:spPr>
          <a:xfrm>
            <a:off x="3652724" y="3935326"/>
            <a:ext cx="3857532" cy="311746"/>
          </a:xfrm>
          <a:prstGeom prst="rect">
            <a:avLst/>
          </a:prstGeom>
          <a:noFill/>
          <a:ln>
            <a:noFill/>
          </a:ln>
        </p:spPr>
        <p:txBody>
          <a:bodyPr spcFirstLastPara="1" wrap="square" lIns="82283" tIns="41130" rIns="82283" bIns="41130" anchor="t" anchorCtr="0">
            <a:noAutofit/>
          </a:bodyPr>
          <a:lstStyle/>
          <a:p>
            <a:pPr algn="ctr">
              <a:lnSpc>
                <a:spcPct val="150000"/>
              </a:lnSpc>
              <a:buSzPts val="1800"/>
            </a:pPr>
            <a:r>
              <a:rPr lang="ja" altLang="en-US" dirty="0">
                <a:solidFill>
                  <a:srgbClr val="073763"/>
                </a:solidFill>
                <a:latin typeface="Yu Gothic Medium" panose="020B0400000000000000" pitchFamily="34" charset="-128"/>
                <a:ea typeface="Yu Gothic Medium" panose="020B0400000000000000" pitchFamily="34" charset="-128"/>
                <a:cs typeface="Meiryo"/>
                <a:sym typeface="Meiryo"/>
              </a:rPr>
              <a:t>自治体や学校毎に導入状況は異なります</a:t>
            </a:r>
            <a:endParaRPr dirty="0">
              <a:solidFill>
                <a:srgbClr val="073763"/>
              </a:solidFill>
              <a:latin typeface="Yu Gothic Medium" panose="020B0400000000000000" pitchFamily="34" charset="-128"/>
              <a:ea typeface="Yu Gothic Medium" panose="020B0400000000000000" pitchFamily="34" charset="-128"/>
              <a:cs typeface="Meiryo"/>
              <a:sym typeface="Meiryo"/>
            </a:endParaRPr>
          </a:p>
        </p:txBody>
      </p:sp>
      <p:pic>
        <p:nvPicPr>
          <p:cNvPr id="150" name="Google Shape;150;p14"/>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3934473" y="4590427"/>
            <a:ext cx="630496" cy="630479"/>
          </a:xfrm>
          <a:prstGeom prst="rect">
            <a:avLst/>
          </a:prstGeom>
          <a:noFill/>
          <a:ln>
            <a:noFill/>
          </a:ln>
        </p:spPr>
      </p:pic>
      <p:pic>
        <p:nvPicPr>
          <p:cNvPr id="151" name="Google Shape;151;p14"/>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4846101" y="4590427"/>
            <a:ext cx="630496" cy="630479"/>
          </a:xfrm>
          <a:prstGeom prst="rect">
            <a:avLst/>
          </a:prstGeom>
          <a:noFill/>
          <a:ln>
            <a:noFill/>
          </a:ln>
        </p:spPr>
      </p:pic>
      <p:pic>
        <p:nvPicPr>
          <p:cNvPr id="152" name="Google Shape;152;p14"/>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5759546" y="4592465"/>
            <a:ext cx="626420" cy="626402"/>
          </a:xfrm>
          <a:prstGeom prst="rect">
            <a:avLst/>
          </a:prstGeom>
          <a:noFill/>
          <a:ln>
            <a:noFill/>
          </a:ln>
        </p:spPr>
      </p:pic>
      <p:pic>
        <p:nvPicPr>
          <p:cNvPr id="153" name="Google Shape;153;p14"/>
          <p:cNvPicPr preferRelativeResize="0"/>
          <p:nvPr/>
        </p:nvPicPr>
        <p:blipFill rotWithShape="1">
          <a:blip r:embed="rId10" cstate="hqprint">
            <a:alphaModFix/>
            <a:extLst>
              <a:ext uri="{28A0092B-C50C-407E-A947-70E740481C1C}">
                <a14:useLocalDpi xmlns:a14="http://schemas.microsoft.com/office/drawing/2010/main"/>
              </a:ext>
            </a:extLst>
          </a:blip>
          <a:srcRect/>
          <a:stretch/>
        </p:blipFill>
        <p:spPr>
          <a:xfrm>
            <a:off x="6590400" y="4563683"/>
            <a:ext cx="626420" cy="626402"/>
          </a:xfrm>
          <a:prstGeom prst="rect">
            <a:avLst/>
          </a:prstGeom>
          <a:noFill/>
          <a:ln>
            <a:noFill/>
          </a:ln>
        </p:spPr>
      </p:pic>
      <p:sp>
        <p:nvSpPr>
          <p:cNvPr id="154" name="Google Shape;154;p14"/>
          <p:cNvSpPr txBox="1"/>
          <p:nvPr/>
        </p:nvSpPr>
        <p:spPr>
          <a:xfrm>
            <a:off x="2563311" y="10007937"/>
            <a:ext cx="4933196" cy="287010"/>
          </a:xfrm>
          <a:prstGeom prst="rect">
            <a:avLst/>
          </a:prstGeom>
          <a:noFill/>
          <a:ln>
            <a:noFill/>
          </a:ln>
        </p:spPr>
        <p:txBody>
          <a:bodyPr spcFirstLastPara="1" wrap="square" lIns="0" tIns="82283" rIns="0" bIns="82283" anchor="t" anchorCtr="0">
            <a:noAutofit/>
          </a:bodyPr>
          <a:lstStyle/>
          <a:p>
            <a:pPr algn="r"/>
            <a:r>
              <a:rPr lang="en-US" altLang="ja" dirty="0">
                <a:latin typeface="Yu Gothic Medium" panose="020B0400000000000000" pitchFamily="34" charset="-128"/>
                <a:ea typeface="Yu Gothic Medium" panose="020B0400000000000000" pitchFamily="34" charset="-128"/>
                <a:cs typeface="Meiryo"/>
                <a:sym typeface="Meiryo"/>
              </a:rPr>
              <a:t>※</a:t>
            </a:r>
            <a:r>
              <a:rPr lang="ja" altLang="en-US" dirty="0">
                <a:latin typeface="Yu Gothic Medium" panose="020B0400000000000000" pitchFamily="34" charset="-128"/>
                <a:ea typeface="Yu Gothic Medium" panose="020B0400000000000000" pitchFamily="34" charset="-128"/>
                <a:cs typeface="Meiryo"/>
                <a:sym typeface="Meiryo"/>
              </a:rPr>
              <a:t>自治体や学校毎に校外・校内利用の範囲は異なります</a:t>
            </a:r>
            <a:endParaRPr dirty="0">
              <a:latin typeface="Yu Gothic Medium" panose="020B0400000000000000" pitchFamily="34" charset="-128"/>
              <a:ea typeface="Yu Gothic Medium" panose="020B0400000000000000" pitchFamily="34" charset="-128"/>
              <a:cs typeface="Meiryo"/>
              <a:sym typeface="Meiryo"/>
            </a:endParaRPr>
          </a:p>
        </p:txBody>
      </p:sp>
      <p:sp>
        <p:nvSpPr>
          <p:cNvPr id="158" name="Google Shape;158;p14"/>
          <p:cNvSpPr txBox="1"/>
          <p:nvPr/>
        </p:nvSpPr>
        <p:spPr>
          <a:xfrm>
            <a:off x="776293" y="8937479"/>
            <a:ext cx="3305510" cy="332802"/>
          </a:xfrm>
          <a:prstGeom prst="rect">
            <a:avLst/>
          </a:prstGeom>
          <a:noFill/>
          <a:ln>
            <a:noFill/>
          </a:ln>
        </p:spPr>
        <p:txBody>
          <a:bodyPr spcFirstLastPara="1" wrap="square" lIns="0" tIns="0" rIns="0" bIns="0" anchor="t" anchorCtr="0">
            <a:noAutofit/>
          </a:bodyPr>
          <a:lstStyle/>
          <a:p>
            <a:pPr algn="ctr">
              <a:lnSpc>
                <a:spcPct val="150000"/>
              </a:lnSpc>
              <a:buSzPts val="1800"/>
            </a:pPr>
            <a:r>
              <a:rPr lang="ja-JP" altLang="en-US">
                <a:solidFill>
                  <a:schemeClr val="tx2"/>
                </a:solidFill>
                <a:latin typeface="Yu Gothic Medium" panose="020B0400000000000000" pitchFamily="34" charset="-128"/>
                <a:ea typeface="Yu Gothic Medium" panose="020B0400000000000000" pitchFamily="34" charset="-128"/>
                <a:cs typeface="Meiryo"/>
                <a:sym typeface="Meiryo"/>
              </a:rPr>
              <a:t>児童生徒</a:t>
            </a:r>
            <a:r>
              <a:rPr lang="ja" altLang="en-US" dirty="0">
                <a:solidFill>
                  <a:schemeClr val="tx2"/>
                </a:solidFill>
                <a:latin typeface="Yu Gothic Medium" panose="020B0400000000000000" pitchFamily="34" charset="-128"/>
                <a:ea typeface="Yu Gothic Medium" panose="020B0400000000000000" pitchFamily="34" charset="-128"/>
                <a:cs typeface="Meiryo"/>
                <a:sym typeface="Meiryo"/>
              </a:rPr>
              <a:t>の予習</a:t>
            </a:r>
            <a:r>
              <a:rPr lang="en-US" altLang="ja" dirty="0">
                <a:solidFill>
                  <a:schemeClr val="tx2"/>
                </a:solidFill>
                <a:latin typeface="Yu Gothic Medium" panose="020B0400000000000000" pitchFamily="34" charset="-128"/>
                <a:ea typeface="Yu Gothic Medium" panose="020B0400000000000000" pitchFamily="34" charset="-128"/>
                <a:cs typeface="Meiryo"/>
                <a:sym typeface="Meiryo"/>
              </a:rPr>
              <a:t>/</a:t>
            </a:r>
            <a:r>
              <a:rPr lang="ja" altLang="en-US" dirty="0">
                <a:solidFill>
                  <a:schemeClr val="tx2"/>
                </a:solidFill>
                <a:latin typeface="Yu Gothic Medium" panose="020B0400000000000000" pitchFamily="34" charset="-128"/>
                <a:ea typeface="Yu Gothic Medium" panose="020B0400000000000000" pitchFamily="34" charset="-128"/>
                <a:cs typeface="Meiryo"/>
                <a:sym typeface="Meiryo"/>
              </a:rPr>
              <a:t>復習</a:t>
            </a:r>
            <a:endParaRPr dirty="0">
              <a:solidFill>
                <a:schemeClr val="tx2"/>
              </a:solidFill>
              <a:highlight>
                <a:srgbClr val="FFFF00"/>
              </a:highlight>
              <a:latin typeface="Yu Gothic Medium" panose="020B0400000000000000" pitchFamily="34" charset="-128"/>
              <a:ea typeface="Yu Gothic Medium" panose="020B0400000000000000" pitchFamily="34" charset="-128"/>
              <a:cs typeface="Meiryo"/>
              <a:sym typeface="Meiryo"/>
            </a:endParaRPr>
          </a:p>
        </p:txBody>
      </p:sp>
      <p:pic>
        <p:nvPicPr>
          <p:cNvPr id="165" name="Google Shape;165;p14"/>
          <p:cNvPicPr preferRelativeResize="0"/>
          <p:nvPr/>
        </p:nvPicPr>
        <p:blipFill>
          <a:blip r:embed="rId11" cstate="hqprint">
            <a:alphaModFix/>
            <a:extLst>
              <a:ext uri="{28A0092B-C50C-407E-A947-70E740481C1C}">
                <a14:useLocalDpi xmlns:a14="http://schemas.microsoft.com/office/drawing/2010/main"/>
              </a:ext>
            </a:extLst>
          </a:blip>
          <a:stretch>
            <a:fillRect/>
          </a:stretch>
        </p:blipFill>
        <p:spPr>
          <a:xfrm>
            <a:off x="2151663" y="8214539"/>
            <a:ext cx="354240" cy="354240"/>
          </a:xfrm>
          <a:prstGeom prst="rect">
            <a:avLst/>
          </a:prstGeom>
          <a:noFill/>
          <a:ln>
            <a:noFill/>
          </a:ln>
        </p:spPr>
      </p:pic>
      <p:sp>
        <p:nvSpPr>
          <p:cNvPr id="169" name="Google Shape;169;p14"/>
          <p:cNvSpPr/>
          <p:nvPr/>
        </p:nvSpPr>
        <p:spPr>
          <a:xfrm>
            <a:off x="5400639" y="7415661"/>
            <a:ext cx="971739" cy="360000"/>
          </a:xfrm>
          <a:prstGeom prst="roundRect">
            <a:avLst>
              <a:gd name="adj" fmla="val 50000"/>
            </a:avLst>
          </a:prstGeom>
          <a:solidFill>
            <a:srgbClr val="FFFFFF"/>
          </a:solidFill>
          <a:ln w="38100" cap="flat" cmpd="sng">
            <a:solidFill>
              <a:schemeClr val="accent1"/>
            </a:solidFill>
            <a:prstDash val="solid"/>
            <a:round/>
            <a:headEnd type="none" w="sm" len="sm"/>
            <a:tailEnd type="none" w="sm" len="sm"/>
          </a:ln>
        </p:spPr>
        <p:txBody>
          <a:bodyPr spcFirstLastPara="1" wrap="square" lIns="0" tIns="36000" rIns="0" bIns="0" anchor="ctr" anchorCtr="0">
            <a:noAutofit/>
          </a:bodyPr>
          <a:lstStyle/>
          <a:p>
            <a:pPr algn="ctr"/>
            <a:r>
              <a:rPr lang="ja" altLang="en-US" sz="1800" dirty="0">
                <a:solidFill>
                  <a:srgbClr val="073763"/>
                </a:solidFill>
                <a:latin typeface="Yu Gothic Medium" panose="020B0400000000000000" pitchFamily="34" charset="-128"/>
                <a:ea typeface="Yu Gothic Medium" panose="020B0400000000000000" pitchFamily="34" charset="-128"/>
                <a:sym typeface="Meiryo"/>
              </a:rPr>
              <a:t>校内</a:t>
            </a:r>
            <a:endParaRPr sz="1800" dirty="0">
              <a:solidFill>
                <a:srgbClr val="073763"/>
              </a:solidFill>
              <a:latin typeface="Yu Gothic Medium" panose="020B0400000000000000" pitchFamily="34" charset="-128"/>
              <a:ea typeface="Yu Gothic Medium" panose="020B0400000000000000" pitchFamily="34" charset="-128"/>
              <a:sym typeface="Meiryo"/>
            </a:endParaRPr>
          </a:p>
        </p:txBody>
      </p:sp>
      <p:sp>
        <p:nvSpPr>
          <p:cNvPr id="170" name="Google Shape;170;p14"/>
          <p:cNvSpPr/>
          <p:nvPr/>
        </p:nvSpPr>
        <p:spPr>
          <a:xfrm>
            <a:off x="1960824" y="7443375"/>
            <a:ext cx="973664" cy="360000"/>
          </a:xfrm>
          <a:prstGeom prst="roundRect">
            <a:avLst>
              <a:gd name="adj" fmla="val 50000"/>
            </a:avLst>
          </a:prstGeom>
          <a:solidFill>
            <a:srgbClr val="FFFFFF"/>
          </a:solidFill>
          <a:ln w="38100" cap="flat" cmpd="sng">
            <a:solidFill>
              <a:srgbClr val="E9BF71"/>
            </a:solidFill>
            <a:prstDash val="solid"/>
            <a:round/>
            <a:headEnd type="none" w="sm" len="sm"/>
            <a:tailEnd type="none" w="sm" len="sm"/>
          </a:ln>
        </p:spPr>
        <p:txBody>
          <a:bodyPr spcFirstLastPara="1" wrap="square" lIns="0" tIns="36000" rIns="0" bIns="0" anchor="ctr" anchorCtr="0">
            <a:noAutofit/>
          </a:bodyPr>
          <a:lstStyle/>
          <a:p>
            <a:pPr algn="ctr"/>
            <a:r>
              <a:rPr lang="ja" altLang="en-US" sz="1800" dirty="0">
                <a:solidFill>
                  <a:srgbClr val="073763"/>
                </a:solidFill>
                <a:latin typeface="Yu Gothic Medium" panose="020B0400000000000000" pitchFamily="34" charset="-128"/>
                <a:ea typeface="Yu Gothic Medium" panose="020B0400000000000000" pitchFamily="34" charset="-128"/>
                <a:sym typeface="Meiryo"/>
              </a:rPr>
              <a:t>校外</a:t>
            </a:r>
            <a:endParaRPr sz="1800" dirty="0">
              <a:solidFill>
                <a:srgbClr val="073763"/>
              </a:solidFill>
              <a:latin typeface="Yu Gothic Medium" panose="020B0400000000000000" pitchFamily="34" charset="-128"/>
              <a:ea typeface="Yu Gothic Medium" panose="020B0400000000000000" pitchFamily="34" charset="-128"/>
              <a:sym typeface="Meiryo"/>
            </a:endParaRPr>
          </a:p>
        </p:txBody>
      </p:sp>
      <p:pic>
        <p:nvPicPr>
          <p:cNvPr id="175" name="Google Shape;175;p14"/>
          <p:cNvPicPr preferRelativeResize="0"/>
          <p:nvPr/>
        </p:nvPicPr>
        <p:blipFill>
          <a:blip r:embed="rId12" cstate="hqprint">
            <a:alphaModFix/>
            <a:extLst>
              <a:ext uri="{28A0092B-C50C-407E-A947-70E740481C1C}">
                <a14:useLocalDpi xmlns:a14="http://schemas.microsoft.com/office/drawing/2010/main"/>
              </a:ext>
            </a:extLst>
          </a:blip>
          <a:stretch>
            <a:fillRect/>
          </a:stretch>
        </p:blipFill>
        <p:spPr>
          <a:xfrm>
            <a:off x="5546592" y="8223624"/>
            <a:ext cx="284963" cy="284963"/>
          </a:xfrm>
          <a:prstGeom prst="rect">
            <a:avLst/>
          </a:prstGeom>
          <a:noFill/>
          <a:ln>
            <a:noFill/>
          </a:ln>
        </p:spPr>
      </p:pic>
      <p:sp>
        <p:nvSpPr>
          <p:cNvPr id="176" name="Google Shape;176;p14"/>
          <p:cNvSpPr txBox="1"/>
          <p:nvPr/>
        </p:nvSpPr>
        <p:spPr>
          <a:xfrm>
            <a:off x="4245828" y="7939738"/>
            <a:ext cx="3299402" cy="261043"/>
          </a:xfrm>
          <a:prstGeom prst="rect">
            <a:avLst/>
          </a:prstGeom>
          <a:noFill/>
          <a:ln>
            <a:noFill/>
          </a:ln>
        </p:spPr>
        <p:txBody>
          <a:bodyPr spcFirstLastPara="1" wrap="square" lIns="0" tIns="0" rIns="0" bIns="0" anchor="t" anchorCtr="0">
            <a:noAutofit/>
          </a:bodyPr>
          <a:lstStyle/>
          <a:p>
            <a:pPr algn="ctr">
              <a:buSzPts val="1800"/>
            </a:pPr>
            <a:r>
              <a:rPr lang="ja-JP" altLang="en-US" spc="-20">
                <a:solidFill>
                  <a:schemeClr val="tx2"/>
                </a:solidFill>
                <a:latin typeface="Yu Gothic Medium" panose="020B0400000000000000" pitchFamily="34" charset="-128"/>
                <a:ea typeface="Yu Gothic Medium" panose="020B0400000000000000" pitchFamily="34" charset="-128"/>
                <a:cs typeface="Meiryo"/>
                <a:sym typeface="Meiryo"/>
              </a:rPr>
              <a:t>教職員</a:t>
            </a:r>
            <a:r>
              <a:rPr lang="ja" altLang="en-US" spc="-20" dirty="0">
                <a:solidFill>
                  <a:schemeClr val="tx2"/>
                </a:solidFill>
                <a:latin typeface="Yu Gothic Medium" panose="020B0400000000000000" pitchFamily="34" charset="-128"/>
                <a:ea typeface="Yu Gothic Medium" panose="020B0400000000000000" pitchFamily="34" charset="-128"/>
                <a:cs typeface="Meiryo"/>
                <a:sym typeface="Meiryo"/>
              </a:rPr>
              <a:t>から</a:t>
            </a:r>
            <a:r>
              <a:rPr lang="ja-JP" altLang="en-US" spc="-20">
                <a:solidFill>
                  <a:schemeClr val="tx2"/>
                </a:solidFill>
                <a:latin typeface="Yu Gothic Medium" panose="020B0400000000000000" pitchFamily="34" charset="-128"/>
                <a:ea typeface="Yu Gothic Medium" panose="020B0400000000000000" pitchFamily="34" charset="-128"/>
                <a:cs typeface="Meiryo"/>
                <a:sym typeface="Meiryo"/>
              </a:rPr>
              <a:t>児童生徒</a:t>
            </a:r>
            <a:r>
              <a:rPr lang="ja" altLang="en-US" spc="-20" dirty="0">
                <a:solidFill>
                  <a:schemeClr val="tx2"/>
                </a:solidFill>
                <a:latin typeface="Yu Gothic Medium" panose="020B0400000000000000" pitchFamily="34" charset="-128"/>
                <a:ea typeface="Yu Gothic Medium" panose="020B0400000000000000" pitchFamily="34" charset="-128"/>
                <a:cs typeface="Meiryo"/>
                <a:sym typeface="Meiryo"/>
              </a:rPr>
              <a:t>へ連絡や課題の配布</a:t>
            </a:r>
            <a:endParaRPr spc="-20" dirty="0">
              <a:solidFill>
                <a:schemeClr val="tx2"/>
              </a:solidFill>
              <a:highlight>
                <a:srgbClr val="FFFF00"/>
              </a:highlight>
              <a:latin typeface="Yu Gothic Medium" panose="020B0400000000000000" pitchFamily="34" charset="-128"/>
              <a:ea typeface="Yu Gothic Medium" panose="020B0400000000000000" pitchFamily="34" charset="-128"/>
              <a:cs typeface="Meiryo"/>
              <a:sym typeface="Meiryo"/>
            </a:endParaRPr>
          </a:p>
        </p:txBody>
      </p:sp>
      <p:sp>
        <p:nvSpPr>
          <p:cNvPr id="179" name="Google Shape;179;p14"/>
          <p:cNvSpPr txBox="1"/>
          <p:nvPr/>
        </p:nvSpPr>
        <p:spPr>
          <a:xfrm>
            <a:off x="4239719" y="8937478"/>
            <a:ext cx="3299402" cy="372218"/>
          </a:xfrm>
          <a:prstGeom prst="rect">
            <a:avLst/>
          </a:prstGeom>
          <a:noFill/>
          <a:ln>
            <a:noFill/>
          </a:ln>
        </p:spPr>
        <p:txBody>
          <a:bodyPr spcFirstLastPara="1" wrap="square" lIns="0" tIns="0" rIns="0" bIns="0" anchor="t" anchorCtr="0">
            <a:noAutofit/>
          </a:bodyPr>
          <a:lstStyle/>
          <a:p>
            <a:pPr algn="ctr">
              <a:lnSpc>
                <a:spcPct val="150000"/>
              </a:lnSpc>
              <a:buSzPts val="1800"/>
            </a:pPr>
            <a:r>
              <a:rPr lang="ja-JP" altLang="en-US">
                <a:solidFill>
                  <a:schemeClr val="tx2"/>
                </a:solidFill>
                <a:latin typeface="Yu Gothic Medium" panose="020B0400000000000000" pitchFamily="34" charset="-128"/>
                <a:ea typeface="Yu Gothic Medium" panose="020B0400000000000000" pitchFamily="34" charset="-128"/>
                <a:cs typeface="Meiryo"/>
                <a:sym typeface="Meiryo"/>
              </a:rPr>
              <a:t>児童生徒</a:t>
            </a:r>
            <a:r>
              <a:rPr lang="ja" altLang="en-US" dirty="0">
                <a:solidFill>
                  <a:schemeClr val="tx2"/>
                </a:solidFill>
                <a:latin typeface="Yu Gothic Medium" panose="020B0400000000000000" pitchFamily="34" charset="-128"/>
                <a:ea typeface="Yu Gothic Medium" panose="020B0400000000000000" pitchFamily="34" charset="-128"/>
                <a:cs typeface="Meiryo"/>
                <a:sym typeface="Meiryo"/>
              </a:rPr>
              <a:t>の協働学習</a:t>
            </a:r>
            <a:endParaRPr dirty="0">
              <a:solidFill>
                <a:schemeClr val="tx2"/>
              </a:solidFill>
              <a:highlight>
                <a:srgbClr val="FFFF00"/>
              </a:highlight>
              <a:latin typeface="Yu Gothic Medium" panose="020B0400000000000000" pitchFamily="34" charset="-128"/>
              <a:ea typeface="Yu Gothic Medium" panose="020B0400000000000000" pitchFamily="34" charset="-128"/>
              <a:cs typeface="Meiryo"/>
              <a:sym typeface="Meiryo"/>
            </a:endParaRPr>
          </a:p>
        </p:txBody>
      </p:sp>
      <p:sp>
        <p:nvSpPr>
          <p:cNvPr id="184" name="Google Shape;184;p14"/>
          <p:cNvSpPr txBox="1"/>
          <p:nvPr/>
        </p:nvSpPr>
        <p:spPr>
          <a:xfrm>
            <a:off x="478158" y="6050181"/>
            <a:ext cx="328860" cy="535505"/>
          </a:xfrm>
          <a:prstGeom prst="rect">
            <a:avLst/>
          </a:prstGeom>
          <a:noFill/>
          <a:ln>
            <a:noFill/>
          </a:ln>
        </p:spPr>
        <p:txBody>
          <a:bodyPr spcFirstLastPara="1" wrap="square" lIns="82283" tIns="82283" rIns="82283" bIns="82283" anchor="t" anchorCtr="0">
            <a:spAutoFit/>
          </a:bodyPr>
          <a:lstStyle/>
          <a:p>
            <a:r>
              <a:rPr lang="ja" altLang="en-US" sz="1200" dirty="0">
                <a:latin typeface="Yu Gothic Medium" panose="020B0400000000000000" pitchFamily="34" charset="-128"/>
                <a:ea typeface="Yu Gothic Medium" panose="020B0400000000000000" pitchFamily="34" charset="-128"/>
                <a:cs typeface="Meiryo"/>
                <a:sym typeface="Meiryo"/>
              </a:rPr>
              <a:t>連</a:t>
            </a:r>
            <a:endParaRPr sz="1200" dirty="0">
              <a:latin typeface="Yu Gothic Medium" panose="020B0400000000000000" pitchFamily="34" charset="-128"/>
              <a:ea typeface="Yu Gothic Medium" panose="020B0400000000000000" pitchFamily="34" charset="-128"/>
              <a:cs typeface="Meiryo"/>
              <a:sym typeface="Meiryo"/>
            </a:endParaRPr>
          </a:p>
          <a:p>
            <a:r>
              <a:rPr lang="ja" altLang="en-US" sz="1200" dirty="0">
                <a:latin typeface="Yu Gothic Medium" panose="020B0400000000000000" pitchFamily="34" charset="-128"/>
                <a:ea typeface="Yu Gothic Medium" panose="020B0400000000000000" pitchFamily="34" charset="-128"/>
                <a:cs typeface="Meiryo"/>
                <a:sym typeface="Meiryo"/>
              </a:rPr>
              <a:t>絡</a:t>
            </a:r>
            <a:endParaRPr sz="1200" dirty="0">
              <a:latin typeface="Yu Gothic Medium" panose="020B0400000000000000" pitchFamily="34" charset="-128"/>
              <a:ea typeface="Yu Gothic Medium" panose="020B0400000000000000" pitchFamily="34" charset="-128"/>
              <a:cs typeface="Meiryo"/>
              <a:sym typeface="Meiryo"/>
            </a:endParaRPr>
          </a:p>
        </p:txBody>
      </p:sp>
      <p:sp>
        <p:nvSpPr>
          <p:cNvPr id="187" name="Google Shape;187;p14"/>
          <p:cNvSpPr txBox="1"/>
          <p:nvPr/>
        </p:nvSpPr>
        <p:spPr>
          <a:xfrm>
            <a:off x="636073" y="6701772"/>
            <a:ext cx="7047137" cy="349237"/>
          </a:xfrm>
          <a:prstGeom prst="rect">
            <a:avLst/>
          </a:prstGeom>
          <a:noFill/>
          <a:ln>
            <a:noFill/>
          </a:ln>
        </p:spPr>
        <p:txBody>
          <a:bodyPr spcFirstLastPara="1" wrap="square" lIns="82283" tIns="41130" rIns="82283" bIns="41130" anchor="t" anchorCtr="0">
            <a:noAutofit/>
          </a:bodyPr>
          <a:lstStyle/>
          <a:p>
            <a:pPr algn="ctr">
              <a:lnSpc>
                <a:spcPct val="110000"/>
              </a:lnSpc>
              <a:buSzPts val="1800"/>
            </a:pPr>
            <a:r>
              <a:rPr lang="ja" altLang="en-US" sz="1800" dirty="0">
                <a:solidFill>
                  <a:schemeClr val="tx2"/>
                </a:solidFill>
                <a:latin typeface="Yu Gothic Medium" panose="020B0400000000000000" pitchFamily="34" charset="-128"/>
                <a:ea typeface="Yu Gothic Medium" panose="020B0400000000000000" pitchFamily="34" charset="-128"/>
                <a:cs typeface="Meiryo"/>
                <a:sym typeface="Meiryo"/>
              </a:rPr>
              <a:t>いつでも、どこでも</a:t>
            </a:r>
            <a:endParaRPr lang="en-US" altLang="ja" sz="1800" dirty="0">
              <a:solidFill>
                <a:schemeClr val="tx2"/>
              </a:solidFill>
              <a:latin typeface="Yu Gothic Medium" panose="020B0400000000000000" pitchFamily="34" charset="-128"/>
              <a:ea typeface="Yu Gothic Medium" panose="020B0400000000000000" pitchFamily="34" charset="-128"/>
              <a:cs typeface="Meiryo"/>
              <a:sym typeface="Meiryo"/>
            </a:endParaRPr>
          </a:p>
          <a:p>
            <a:pPr algn="ctr">
              <a:lnSpc>
                <a:spcPct val="110000"/>
              </a:lnSpc>
              <a:buSzPts val="1800"/>
            </a:pPr>
            <a:r>
              <a:rPr lang="ja" altLang="en-US" sz="1800" dirty="0">
                <a:solidFill>
                  <a:schemeClr val="tx2"/>
                </a:solidFill>
                <a:latin typeface="Yu Gothic Medium" panose="020B0400000000000000" pitchFamily="34" charset="-128"/>
                <a:ea typeface="Yu Gothic Medium" panose="020B0400000000000000" pitchFamily="34" charset="-128"/>
                <a:cs typeface="Meiryo"/>
                <a:sym typeface="Meiryo"/>
              </a:rPr>
              <a:t>学習や進捗管理などの利用が可能</a:t>
            </a:r>
            <a:endParaRPr sz="1800" dirty="0">
              <a:solidFill>
                <a:schemeClr val="tx2"/>
              </a:solidFill>
              <a:highlight>
                <a:srgbClr val="FFFF00"/>
              </a:highlight>
              <a:latin typeface="Yu Gothic Medium" panose="020B0400000000000000" pitchFamily="34" charset="-128"/>
              <a:ea typeface="Yu Gothic Medium" panose="020B0400000000000000" pitchFamily="34" charset="-128"/>
              <a:cs typeface="Meiryo"/>
              <a:sym typeface="Meiryo"/>
            </a:endParaRPr>
          </a:p>
        </p:txBody>
      </p:sp>
      <p:grpSp>
        <p:nvGrpSpPr>
          <p:cNvPr id="21" name="グループ化 20">
            <a:extLst>
              <a:ext uri="{FF2B5EF4-FFF2-40B4-BE49-F238E27FC236}">
                <a16:creationId xmlns:a16="http://schemas.microsoft.com/office/drawing/2014/main" id="{7D531DAA-58BF-A168-A837-B80E09740093}"/>
              </a:ext>
            </a:extLst>
          </p:cNvPr>
          <p:cNvGrpSpPr/>
          <p:nvPr/>
        </p:nvGrpSpPr>
        <p:grpSpPr>
          <a:xfrm rot="16200000">
            <a:off x="40159" y="6580139"/>
            <a:ext cx="1690730" cy="286924"/>
            <a:chOff x="9532251" y="5810582"/>
            <a:chExt cx="1690730" cy="286924"/>
          </a:xfrm>
        </p:grpSpPr>
        <p:cxnSp>
          <p:nvCxnSpPr>
            <p:cNvPr id="22" name="直線矢印コネクタ 21">
              <a:extLst>
                <a:ext uri="{FF2B5EF4-FFF2-40B4-BE49-F238E27FC236}">
                  <a16:creationId xmlns:a16="http://schemas.microsoft.com/office/drawing/2014/main" id="{14AB984F-0516-874D-104C-36FB0E5D5994}"/>
                </a:ext>
              </a:extLst>
            </p:cNvPr>
            <p:cNvCxnSpPr>
              <a:cxnSpLocks/>
            </p:cNvCxnSpPr>
            <p:nvPr/>
          </p:nvCxnSpPr>
          <p:spPr>
            <a:xfrm rot="5400000" flipV="1">
              <a:off x="10387301" y="5237739"/>
              <a:ext cx="0" cy="1432610"/>
            </a:xfrm>
            <a:prstGeom prst="straightConnector1">
              <a:avLst/>
            </a:prstGeom>
            <a:ln w="136525">
              <a:solidFill>
                <a:srgbClr val="E9BF71"/>
              </a:solidFill>
              <a:tailEnd type="none"/>
            </a:ln>
          </p:spPr>
          <p:style>
            <a:lnRef idx="1">
              <a:schemeClr val="accent1"/>
            </a:lnRef>
            <a:fillRef idx="0">
              <a:schemeClr val="accent1"/>
            </a:fillRef>
            <a:effectRef idx="0">
              <a:schemeClr val="accent1"/>
            </a:effectRef>
            <a:fontRef idx="minor">
              <a:schemeClr val="tx1"/>
            </a:fontRef>
          </p:style>
        </p:cxnSp>
        <p:sp>
          <p:nvSpPr>
            <p:cNvPr id="23" name="三角形 22">
              <a:extLst>
                <a:ext uri="{FF2B5EF4-FFF2-40B4-BE49-F238E27FC236}">
                  <a16:creationId xmlns:a16="http://schemas.microsoft.com/office/drawing/2014/main" id="{7D539931-3DD0-2AA1-15DC-517D2709610A}"/>
                </a:ext>
              </a:extLst>
            </p:cNvPr>
            <p:cNvSpPr/>
            <p:nvPr/>
          </p:nvSpPr>
          <p:spPr>
            <a:xfrm rot="5400000">
              <a:off x="11002372" y="5876897"/>
              <a:ext cx="286923" cy="154294"/>
            </a:xfrm>
            <a:prstGeom prst="triangle">
              <a:avLst/>
            </a:prstGeom>
            <a:solidFill>
              <a:srgbClr val="E9B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400000000000000" pitchFamily="34" charset="-128"/>
                <a:ea typeface="Yu Gothic Medium" panose="020B0400000000000000" pitchFamily="34" charset="-128"/>
              </a:endParaRPr>
            </a:p>
          </p:txBody>
        </p:sp>
        <p:sp>
          <p:nvSpPr>
            <p:cNvPr id="24" name="三角形 23">
              <a:extLst>
                <a:ext uri="{FF2B5EF4-FFF2-40B4-BE49-F238E27FC236}">
                  <a16:creationId xmlns:a16="http://schemas.microsoft.com/office/drawing/2014/main" id="{35297B7F-3AA6-3367-B1ED-363493CF972E}"/>
                </a:ext>
              </a:extLst>
            </p:cNvPr>
            <p:cNvSpPr/>
            <p:nvPr/>
          </p:nvSpPr>
          <p:spPr>
            <a:xfrm rot="16200000">
              <a:off x="9465936" y="5876898"/>
              <a:ext cx="286923" cy="154294"/>
            </a:xfrm>
            <a:prstGeom prst="triangle">
              <a:avLst/>
            </a:prstGeom>
            <a:solidFill>
              <a:srgbClr val="E9B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400000000000000" pitchFamily="34" charset="-128"/>
                <a:ea typeface="Yu Gothic Medium" panose="020B0400000000000000" pitchFamily="34" charset="-128"/>
              </a:endParaRPr>
            </a:p>
          </p:txBody>
        </p:sp>
      </p:grpSp>
      <p:cxnSp>
        <p:nvCxnSpPr>
          <p:cNvPr id="25" name="直線コネクタ 24">
            <a:extLst>
              <a:ext uri="{FF2B5EF4-FFF2-40B4-BE49-F238E27FC236}">
                <a16:creationId xmlns:a16="http://schemas.microsoft.com/office/drawing/2014/main" id="{E51DCF51-544D-89AC-AFFC-409000B2307E}"/>
              </a:ext>
            </a:extLst>
          </p:cNvPr>
          <p:cNvCxnSpPr>
            <a:cxnSpLocks/>
          </p:cNvCxnSpPr>
          <p:nvPr/>
        </p:nvCxnSpPr>
        <p:spPr>
          <a:xfrm>
            <a:off x="2167127" y="5749681"/>
            <a:ext cx="0" cy="1613583"/>
          </a:xfrm>
          <a:prstGeom prst="line">
            <a:avLst/>
          </a:prstGeom>
          <a:ln w="12700">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DE55727-3006-B772-3D1F-35953FF34527}"/>
              </a:ext>
            </a:extLst>
          </p:cNvPr>
          <p:cNvCxnSpPr>
            <a:cxnSpLocks/>
          </p:cNvCxnSpPr>
          <p:nvPr/>
        </p:nvCxnSpPr>
        <p:spPr>
          <a:xfrm>
            <a:off x="6130212" y="5749681"/>
            <a:ext cx="0" cy="1613583"/>
          </a:xfrm>
          <a:prstGeom prst="line">
            <a:avLst/>
          </a:prstGeom>
          <a:ln w="12700">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グラフィックス 34">
            <a:extLst>
              <a:ext uri="{FF2B5EF4-FFF2-40B4-BE49-F238E27FC236}">
                <a16:creationId xmlns:a16="http://schemas.microsoft.com/office/drawing/2014/main" id="{EB4BB226-7DFF-3EF6-E4F3-631116EAA8D7}"/>
              </a:ext>
            </a:extLst>
          </p:cNvPr>
          <p:cNvPicPr>
            <a:picLocks noChangeAspect="1"/>
          </p:cNvPicPr>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200000">
            <a:off x="3027530" y="6115362"/>
            <a:ext cx="365926" cy="259475"/>
          </a:xfrm>
          <a:prstGeom prst="rect">
            <a:avLst/>
          </a:prstGeom>
        </p:spPr>
      </p:pic>
      <p:pic>
        <p:nvPicPr>
          <p:cNvPr id="36" name="グラフィックス 35">
            <a:extLst>
              <a:ext uri="{FF2B5EF4-FFF2-40B4-BE49-F238E27FC236}">
                <a16:creationId xmlns:a16="http://schemas.microsoft.com/office/drawing/2014/main" id="{6694B22F-2074-6FBC-5E47-7CE63E34A3CF}"/>
              </a:ext>
            </a:extLst>
          </p:cNvPr>
          <p:cNvPicPr>
            <a:picLocks noChangeAspect="1"/>
          </p:cNvPicPr>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5400000">
            <a:off x="4915064" y="6115365"/>
            <a:ext cx="365925" cy="259474"/>
          </a:xfrm>
          <a:prstGeom prst="rect">
            <a:avLst/>
          </a:prstGeom>
        </p:spPr>
      </p:pic>
      <p:sp>
        <p:nvSpPr>
          <p:cNvPr id="38" name="Google Shape;27;p4">
            <a:extLst>
              <a:ext uri="{FF2B5EF4-FFF2-40B4-BE49-F238E27FC236}">
                <a16:creationId xmlns:a16="http://schemas.microsoft.com/office/drawing/2014/main" id="{E5BCB90D-D8D6-E838-EBB9-71195B3FA988}"/>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0" indent="0">
              <a:buNone/>
            </a:pPr>
            <a:r>
              <a:rPr lang="ja-JP" altLang="en-US" b="0">
                <a:solidFill>
                  <a:schemeClr val="tx2"/>
                </a:solidFill>
                <a:latin typeface="Yu Gothic Medium" panose="020B0400000000000000" pitchFamily="34" charset="-128"/>
                <a:ea typeface="Yu Gothic Medium" panose="020B0400000000000000" pitchFamily="34" charset="-128"/>
              </a:rPr>
              <a:t>まなびポケットについて</a:t>
            </a:r>
            <a:endParaRPr lang="ja-JP" altLang="en-US" b="0" dirty="0">
              <a:solidFill>
                <a:schemeClr val="tx2"/>
              </a:solidFill>
              <a:latin typeface="Yu Gothic Medium" panose="020B0400000000000000" pitchFamily="34" charset="-128"/>
              <a:ea typeface="Yu Gothic Medium" panose="020B0400000000000000" pitchFamily="34" charset="-128"/>
            </a:endParaRPr>
          </a:p>
        </p:txBody>
      </p:sp>
      <p:sp>
        <p:nvSpPr>
          <p:cNvPr id="162" name="Google Shape;162;p14"/>
          <p:cNvSpPr txBox="1"/>
          <p:nvPr/>
        </p:nvSpPr>
        <p:spPr>
          <a:xfrm>
            <a:off x="782401" y="7939738"/>
            <a:ext cx="3299402" cy="304130"/>
          </a:xfrm>
          <a:prstGeom prst="rect">
            <a:avLst/>
          </a:prstGeom>
          <a:noFill/>
          <a:ln>
            <a:noFill/>
          </a:ln>
        </p:spPr>
        <p:txBody>
          <a:bodyPr spcFirstLastPara="1" wrap="square" lIns="0" tIns="0" rIns="0" bIns="0" anchor="t" anchorCtr="0">
            <a:noAutofit/>
          </a:bodyPr>
          <a:lstStyle/>
          <a:p>
            <a:pPr algn="ctr">
              <a:buSzPts val="1800"/>
            </a:pPr>
            <a:r>
              <a:rPr lang="ja-JP" altLang="en-US">
                <a:solidFill>
                  <a:schemeClr val="tx2"/>
                </a:solidFill>
                <a:latin typeface="Yu Gothic Medium" panose="020B0400000000000000" pitchFamily="34" charset="-128"/>
                <a:ea typeface="Yu Gothic Medium" panose="020B0400000000000000" pitchFamily="34" charset="-128"/>
                <a:cs typeface="Meiryo"/>
                <a:sym typeface="Meiryo"/>
              </a:rPr>
              <a:t>教職員</a:t>
            </a:r>
            <a:r>
              <a:rPr lang="ja" altLang="en-US" dirty="0">
                <a:solidFill>
                  <a:schemeClr val="tx2"/>
                </a:solidFill>
                <a:latin typeface="Yu Gothic Medium" panose="020B0400000000000000" pitchFamily="34" charset="-128"/>
                <a:ea typeface="Yu Gothic Medium" panose="020B0400000000000000" pitchFamily="34" charset="-128"/>
                <a:cs typeface="Meiryo"/>
                <a:sym typeface="Meiryo"/>
              </a:rPr>
              <a:t>と保護者間での連絡</a:t>
            </a:r>
            <a:endParaRPr dirty="0">
              <a:solidFill>
                <a:schemeClr val="tx2"/>
              </a:solidFill>
              <a:highlight>
                <a:srgbClr val="FFFF00"/>
              </a:highlight>
              <a:latin typeface="Yu Gothic Medium" panose="020B0400000000000000" pitchFamily="34" charset="-128"/>
              <a:ea typeface="Yu Gothic Medium" panose="020B0400000000000000" pitchFamily="34" charset="-128"/>
              <a:cs typeface="Meiryo"/>
              <a:sym typeface="Meiryo"/>
            </a:endParaRPr>
          </a:p>
          <a:p>
            <a:pPr algn="ctr">
              <a:buSzPts val="1800"/>
            </a:pPr>
            <a:endParaRPr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sp>
        <p:nvSpPr>
          <p:cNvPr id="10" name="Google Shape;6;p1">
            <a:extLst>
              <a:ext uri="{FF2B5EF4-FFF2-40B4-BE49-F238E27FC236}">
                <a16:creationId xmlns:a16="http://schemas.microsoft.com/office/drawing/2014/main" id="{757444F5-8BA6-7B82-E501-8005074AA910}"/>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2</a:t>
            </a:fld>
            <a:endParaRPr lang="ja" altLang="en-US" sz="1200"/>
          </a:p>
        </p:txBody>
      </p:sp>
      <p:grpSp>
        <p:nvGrpSpPr>
          <p:cNvPr id="30" name="グループ化 29">
            <a:extLst>
              <a:ext uri="{FF2B5EF4-FFF2-40B4-BE49-F238E27FC236}">
                <a16:creationId xmlns:a16="http://schemas.microsoft.com/office/drawing/2014/main" id="{1D494B20-5931-1F4D-D776-A7CA8E6D5EA3}"/>
              </a:ext>
            </a:extLst>
          </p:cNvPr>
          <p:cNvGrpSpPr/>
          <p:nvPr/>
        </p:nvGrpSpPr>
        <p:grpSpPr>
          <a:xfrm>
            <a:off x="2505903" y="8243614"/>
            <a:ext cx="695436" cy="615177"/>
            <a:chOff x="2241335" y="8243614"/>
            <a:chExt cx="695436" cy="615177"/>
          </a:xfrm>
        </p:grpSpPr>
        <p:pic>
          <p:nvPicPr>
            <p:cNvPr id="26" name="グラフィックス 25">
              <a:extLst>
                <a:ext uri="{FF2B5EF4-FFF2-40B4-BE49-F238E27FC236}">
                  <a16:creationId xmlns:a16="http://schemas.microsoft.com/office/drawing/2014/main" id="{73F56F68-0864-BCA2-FAE1-FAF65F678C62}"/>
                </a:ext>
              </a:extLst>
            </p:cNvPr>
            <p:cNvPicPr>
              <a:picLocks noChangeAspect="1"/>
            </p:cNvPicPr>
            <p:nvPr/>
          </p:nvPicPr>
          <p:blipFill>
            <a:blip r:embed="rId15" cstate="hq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241335" y="8505553"/>
              <a:ext cx="415455" cy="283318"/>
            </a:xfrm>
            <a:prstGeom prst="rect">
              <a:avLst/>
            </a:prstGeom>
          </p:spPr>
        </p:pic>
        <p:pic>
          <p:nvPicPr>
            <p:cNvPr id="41" name="グラフィックス 40">
              <a:extLst>
                <a:ext uri="{FF2B5EF4-FFF2-40B4-BE49-F238E27FC236}">
                  <a16:creationId xmlns:a16="http://schemas.microsoft.com/office/drawing/2014/main" id="{136D5272-CEB3-BC1B-6D28-05B898BE0658}"/>
                </a:ext>
              </a:extLst>
            </p:cNvPr>
            <p:cNvPicPr>
              <a:picLocks noChangeAspect="1"/>
            </p:cNvPicPr>
            <p:nvPr/>
          </p:nvPicPr>
          <p:blipFill>
            <a:blip r:embed="rId17" cstate="hq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548654" y="8243614"/>
              <a:ext cx="388117" cy="615177"/>
            </a:xfrm>
            <a:prstGeom prst="rect">
              <a:avLst/>
            </a:prstGeom>
          </p:spPr>
        </p:pic>
      </p:grpSp>
      <p:sp>
        <p:nvSpPr>
          <p:cNvPr id="177" name="Google Shape;177;p14"/>
          <p:cNvSpPr txBox="1"/>
          <p:nvPr/>
        </p:nvSpPr>
        <p:spPr>
          <a:xfrm>
            <a:off x="3276944" y="8283330"/>
            <a:ext cx="1811659" cy="404190"/>
          </a:xfrm>
          <a:prstGeom prst="rect">
            <a:avLst/>
          </a:prstGeom>
          <a:noFill/>
          <a:ln>
            <a:noFill/>
          </a:ln>
        </p:spPr>
        <p:txBody>
          <a:bodyPr spcFirstLastPara="1" wrap="square" lIns="0" tIns="82283" rIns="0" bIns="82283" anchor="t" anchorCtr="0">
            <a:noAutofit/>
          </a:bodyPr>
          <a:lstStyle/>
          <a:p>
            <a:r>
              <a:rPr lang="ja" altLang="en-US" sz="1200" dirty="0">
                <a:latin typeface="Yu Gothic Medium" panose="020B0400000000000000" pitchFamily="34" charset="-128"/>
                <a:ea typeface="Yu Gothic Medium" panose="020B0400000000000000" pitchFamily="34" charset="-128"/>
                <a:cs typeface="Meiryo"/>
                <a:sym typeface="Meiryo"/>
              </a:rPr>
              <a:t>保護者の</a:t>
            </a:r>
            <a:endParaRPr sz="1200" dirty="0">
              <a:latin typeface="Yu Gothic Medium" panose="020B0400000000000000" pitchFamily="34" charset="-128"/>
              <a:ea typeface="Yu Gothic Medium" panose="020B0400000000000000" pitchFamily="34" charset="-128"/>
              <a:cs typeface="Meiryo"/>
              <a:sym typeface="Meiryo"/>
            </a:endParaRPr>
          </a:p>
          <a:p>
            <a:r>
              <a:rPr lang="ja" altLang="en-US" sz="1200" dirty="0">
                <a:latin typeface="Yu Gothic Medium" panose="020B0400000000000000" pitchFamily="34" charset="-128"/>
                <a:ea typeface="Yu Gothic Medium" panose="020B0400000000000000" pitchFamily="34" charset="-128"/>
                <a:cs typeface="Meiryo"/>
                <a:sym typeface="Meiryo"/>
              </a:rPr>
              <a:t>スマート</a:t>
            </a:r>
            <a:endParaRPr lang="en-US" altLang="ja" sz="1200" dirty="0">
              <a:latin typeface="Yu Gothic Medium" panose="020B0400000000000000" pitchFamily="34" charset="-128"/>
              <a:ea typeface="Yu Gothic Medium" panose="020B0400000000000000" pitchFamily="34" charset="-128"/>
              <a:cs typeface="Meiryo"/>
              <a:sym typeface="Meiryo"/>
            </a:endParaRPr>
          </a:p>
          <a:p>
            <a:r>
              <a:rPr lang="ja" altLang="en-US" sz="1200" dirty="0">
                <a:latin typeface="Yu Gothic Medium" panose="020B0400000000000000" pitchFamily="34" charset="-128"/>
                <a:ea typeface="Yu Gothic Medium" panose="020B0400000000000000" pitchFamily="34" charset="-128"/>
                <a:cs typeface="Meiryo"/>
                <a:sym typeface="Meiryo"/>
              </a:rPr>
              <a:t>フォン</a:t>
            </a:r>
            <a:endParaRPr sz="1200" dirty="0">
              <a:latin typeface="Yu Gothic Medium" panose="020B0400000000000000" pitchFamily="34" charset="-128"/>
              <a:ea typeface="Yu Gothic Medium" panose="020B0400000000000000" pitchFamily="34" charset="-128"/>
              <a:cs typeface="Meiryo"/>
              <a:sym typeface="Meiryo"/>
            </a:endParaRPr>
          </a:p>
        </p:txBody>
      </p:sp>
      <p:sp>
        <p:nvSpPr>
          <p:cNvPr id="182" name="Google Shape;182;p14"/>
          <p:cNvSpPr txBox="1"/>
          <p:nvPr/>
        </p:nvSpPr>
        <p:spPr>
          <a:xfrm>
            <a:off x="2668014" y="9370111"/>
            <a:ext cx="1053041" cy="539721"/>
          </a:xfrm>
          <a:prstGeom prst="rect">
            <a:avLst/>
          </a:prstGeom>
          <a:noFill/>
          <a:ln>
            <a:noFill/>
          </a:ln>
        </p:spPr>
        <p:txBody>
          <a:bodyPr spcFirstLastPara="1" wrap="square" lIns="0" tIns="82283" rIns="0" bIns="82283" anchor="t" anchorCtr="0">
            <a:noAutofit/>
          </a:bodyPr>
          <a:lstStyle/>
          <a:p>
            <a:r>
              <a:rPr lang="ja" altLang="en-US" sz="1200" dirty="0">
                <a:latin typeface="Yu Gothic Medium" panose="020B0400000000000000" pitchFamily="34" charset="-128"/>
                <a:ea typeface="Yu Gothic Medium" panose="020B0400000000000000" pitchFamily="34" charset="-128"/>
                <a:cs typeface="Meiryo"/>
                <a:sym typeface="Meiryo"/>
              </a:rPr>
              <a:t>学習用端末</a:t>
            </a:r>
            <a:endParaRPr lang="en-US" altLang="ja" sz="1200" dirty="0">
              <a:latin typeface="Yu Gothic Medium" panose="020B0400000000000000" pitchFamily="34" charset="-128"/>
              <a:ea typeface="Yu Gothic Medium" panose="020B0400000000000000" pitchFamily="34" charset="-128"/>
              <a:cs typeface="Meiryo"/>
              <a:sym typeface="Meiryo"/>
            </a:endParaRPr>
          </a:p>
          <a:p>
            <a:r>
              <a:rPr lang="ja" altLang="en-US" sz="1200" dirty="0">
                <a:latin typeface="Yu Gothic Medium" panose="020B0400000000000000" pitchFamily="34" charset="-128"/>
                <a:ea typeface="Yu Gothic Medium" panose="020B0400000000000000" pitchFamily="34" charset="-128"/>
                <a:cs typeface="Meiryo"/>
                <a:sym typeface="Meiryo"/>
              </a:rPr>
              <a:t>持ち帰り</a:t>
            </a:r>
            <a:endParaRPr sz="1200" dirty="0">
              <a:latin typeface="Yu Gothic Medium" panose="020B0400000000000000" pitchFamily="34" charset="-128"/>
              <a:ea typeface="Yu Gothic Medium" panose="020B0400000000000000" pitchFamily="34" charset="-128"/>
              <a:cs typeface="Meiryo"/>
              <a:sym typeface="Meiryo"/>
            </a:endParaRPr>
          </a:p>
        </p:txBody>
      </p:sp>
      <p:pic>
        <p:nvPicPr>
          <p:cNvPr id="32" name="グラフィックス 31">
            <a:extLst>
              <a:ext uri="{FF2B5EF4-FFF2-40B4-BE49-F238E27FC236}">
                <a16:creationId xmlns:a16="http://schemas.microsoft.com/office/drawing/2014/main" id="{48B4E962-E58E-B02B-0532-E0343B818949}"/>
              </a:ext>
            </a:extLst>
          </p:cNvPr>
          <p:cNvPicPr>
            <a:picLocks noChangeAspect="1"/>
          </p:cNvPicPr>
          <p:nvPr/>
        </p:nvPicPr>
        <p:blipFill>
          <a:blip r:embed="rId15" cstate="hq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955314" y="9451248"/>
            <a:ext cx="415455" cy="283318"/>
          </a:xfrm>
          <a:prstGeom prst="rect">
            <a:avLst/>
          </a:prstGeom>
        </p:spPr>
      </p:pic>
      <p:pic>
        <p:nvPicPr>
          <p:cNvPr id="53" name="グラフィックス 52">
            <a:extLst>
              <a:ext uri="{FF2B5EF4-FFF2-40B4-BE49-F238E27FC236}">
                <a16:creationId xmlns:a16="http://schemas.microsoft.com/office/drawing/2014/main" id="{513A4A5D-B017-E8D1-15C2-F55B388E2E40}"/>
              </a:ext>
            </a:extLst>
          </p:cNvPr>
          <p:cNvPicPr>
            <a:picLocks noChangeAspect="1"/>
          </p:cNvPicPr>
          <p:nvPr/>
        </p:nvPicPr>
        <p:blipFill>
          <a:blip r:embed="rId19" cstate="hq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553039" y="8303719"/>
            <a:ext cx="518563" cy="436415"/>
          </a:xfrm>
          <a:prstGeom prst="rect">
            <a:avLst/>
          </a:prstGeom>
        </p:spPr>
      </p:pic>
      <p:pic>
        <p:nvPicPr>
          <p:cNvPr id="61" name="グラフィックス 60" descr="新聞">
            <a:extLst>
              <a:ext uri="{FF2B5EF4-FFF2-40B4-BE49-F238E27FC236}">
                <a16:creationId xmlns:a16="http://schemas.microsoft.com/office/drawing/2014/main" id="{7DA0F4F4-112E-1665-9B60-6F2A315B756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876836" y="8191748"/>
            <a:ext cx="328880" cy="328880"/>
          </a:xfrm>
          <a:prstGeom prst="rect">
            <a:avLst/>
          </a:prstGeom>
        </p:spPr>
      </p:pic>
      <p:pic>
        <p:nvPicPr>
          <p:cNvPr id="62" name="グラフィックス 61">
            <a:extLst>
              <a:ext uri="{FF2B5EF4-FFF2-40B4-BE49-F238E27FC236}">
                <a16:creationId xmlns:a16="http://schemas.microsoft.com/office/drawing/2014/main" id="{A8B6F3E4-369A-16C9-772A-DE5A164B8F2A}"/>
              </a:ext>
            </a:extLst>
          </p:cNvPr>
          <p:cNvPicPr>
            <a:picLocks noChangeAspect="1"/>
          </p:cNvPicPr>
          <p:nvPr/>
        </p:nvPicPr>
        <p:blipFill>
          <a:blip r:embed="rId19" cstate="hq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157877" y="9294319"/>
            <a:ext cx="518563" cy="436415"/>
          </a:xfrm>
          <a:prstGeom prst="rect">
            <a:avLst/>
          </a:prstGeom>
        </p:spPr>
      </p:pic>
      <p:pic>
        <p:nvPicPr>
          <p:cNvPr id="64" name="グラフィックス 63">
            <a:extLst>
              <a:ext uri="{FF2B5EF4-FFF2-40B4-BE49-F238E27FC236}">
                <a16:creationId xmlns:a16="http://schemas.microsoft.com/office/drawing/2014/main" id="{22CA0B84-6FE9-D515-E022-51CBC6A681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871891" y="8183836"/>
            <a:ext cx="582705" cy="629321"/>
          </a:xfrm>
          <a:prstGeom prst="rect">
            <a:avLst/>
          </a:prstGeom>
        </p:spPr>
      </p:pic>
      <p:pic>
        <p:nvPicPr>
          <p:cNvPr id="66" name="グラフィックス 65">
            <a:extLst>
              <a:ext uri="{FF2B5EF4-FFF2-40B4-BE49-F238E27FC236}">
                <a16:creationId xmlns:a16="http://schemas.microsoft.com/office/drawing/2014/main" id="{DA2E759D-7450-A0EB-BCF4-C7D5AB7A89C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373210" y="8294870"/>
            <a:ext cx="279698" cy="372931"/>
          </a:xfrm>
          <a:prstGeom prst="rect">
            <a:avLst/>
          </a:prstGeom>
        </p:spPr>
      </p:pic>
      <p:pic>
        <p:nvPicPr>
          <p:cNvPr id="68" name="グラフィックス 67">
            <a:extLst>
              <a:ext uri="{FF2B5EF4-FFF2-40B4-BE49-F238E27FC236}">
                <a16:creationId xmlns:a16="http://schemas.microsoft.com/office/drawing/2014/main" id="{FE5B3C5A-4C4B-1650-542A-1155A5B194C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338611" y="9227015"/>
            <a:ext cx="518564" cy="560049"/>
          </a:xfrm>
          <a:prstGeom prst="rect">
            <a:avLst/>
          </a:prstGeom>
        </p:spPr>
      </p:pic>
      <p:pic>
        <p:nvPicPr>
          <p:cNvPr id="70" name="グラフィックス 69">
            <a:extLst>
              <a:ext uri="{FF2B5EF4-FFF2-40B4-BE49-F238E27FC236}">
                <a16:creationId xmlns:a16="http://schemas.microsoft.com/office/drawing/2014/main" id="{74BF316B-0741-360B-662C-DC6F76BA9A6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879453" y="9246427"/>
            <a:ext cx="497822" cy="539307"/>
          </a:xfrm>
          <a:prstGeom prst="rect">
            <a:avLst/>
          </a:prstGeom>
        </p:spPr>
      </p:pic>
      <p:pic>
        <p:nvPicPr>
          <p:cNvPr id="48" name="グラフィックス 47">
            <a:extLst>
              <a:ext uri="{FF2B5EF4-FFF2-40B4-BE49-F238E27FC236}">
                <a16:creationId xmlns:a16="http://schemas.microsoft.com/office/drawing/2014/main" id="{80F48FBF-B0E8-F58F-B0AA-CA126900C51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550884" y="9624849"/>
            <a:ext cx="367227" cy="220336"/>
          </a:xfrm>
          <a:prstGeom prst="rect">
            <a:avLst/>
          </a:prstGeom>
        </p:spPr>
      </p:pic>
      <p:pic>
        <p:nvPicPr>
          <p:cNvPr id="49" name="グラフィックス 48">
            <a:extLst>
              <a:ext uri="{FF2B5EF4-FFF2-40B4-BE49-F238E27FC236}">
                <a16:creationId xmlns:a16="http://schemas.microsoft.com/office/drawing/2014/main" id="{7F695599-3420-7FD9-C4E4-CCC2FE16B1C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831555" y="9624849"/>
            <a:ext cx="367227" cy="220336"/>
          </a:xfrm>
          <a:prstGeom prst="rect">
            <a:avLst/>
          </a:prstGeom>
        </p:spPr>
      </p:pic>
      <p:pic>
        <p:nvPicPr>
          <p:cNvPr id="71" name="グラフィックス 70">
            <a:extLst>
              <a:ext uri="{FF2B5EF4-FFF2-40B4-BE49-F238E27FC236}">
                <a16:creationId xmlns:a16="http://schemas.microsoft.com/office/drawing/2014/main" id="{DB056175-D840-22C9-62DD-CD8858ECE30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341423" y="8614853"/>
            <a:ext cx="367227" cy="220336"/>
          </a:xfrm>
          <a:prstGeom prst="rect">
            <a:avLst/>
          </a:prstGeom>
        </p:spPr>
      </p:pic>
      <p:pic>
        <p:nvPicPr>
          <p:cNvPr id="72" name="グラフィックス 71">
            <a:extLst>
              <a:ext uri="{FF2B5EF4-FFF2-40B4-BE49-F238E27FC236}">
                <a16:creationId xmlns:a16="http://schemas.microsoft.com/office/drawing/2014/main" id="{FE234C0B-D9E7-5399-D442-04FDB2B108B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261153" y="9287604"/>
            <a:ext cx="279698" cy="372931"/>
          </a:xfrm>
          <a:prstGeom prst="rect">
            <a:avLst/>
          </a:prstGeom>
        </p:spPr>
      </p:pic>
      <p:pic>
        <p:nvPicPr>
          <p:cNvPr id="73" name="グラフィックス 72">
            <a:extLst>
              <a:ext uri="{FF2B5EF4-FFF2-40B4-BE49-F238E27FC236}">
                <a16:creationId xmlns:a16="http://schemas.microsoft.com/office/drawing/2014/main" id="{24E79353-0A62-A700-72C9-46781AB0387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229366" y="9607587"/>
            <a:ext cx="367227" cy="220336"/>
          </a:xfrm>
          <a:prstGeom prst="rect">
            <a:avLst/>
          </a:prstGeom>
        </p:spPr>
      </p:pic>
      <p:pic>
        <p:nvPicPr>
          <p:cNvPr id="74" name="グラフィックス 73">
            <a:extLst>
              <a:ext uri="{FF2B5EF4-FFF2-40B4-BE49-F238E27FC236}">
                <a16:creationId xmlns:a16="http://schemas.microsoft.com/office/drawing/2014/main" id="{5A635958-2677-153E-CD5E-195452810C32}"/>
              </a:ext>
            </a:extLst>
          </p:cNvPr>
          <p:cNvPicPr>
            <a:picLocks noChangeAspect="1"/>
          </p:cNvPicPr>
          <p:nvPr/>
        </p:nvPicPr>
        <p:blipFill>
          <a:blip r:embed="rId19" cstate="hq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202098" y="8303719"/>
            <a:ext cx="518563" cy="436415"/>
          </a:xfrm>
          <a:prstGeom prst="rect">
            <a:avLst/>
          </a:prstGeom>
        </p:spPr>
      </p:pic>
      <p:pic>
        <p:nvPicPr>
          <p:cNvPr id="75" name="グラフィックス 74">
            <a:extLst>
              <a:ext uri="{FF2B5EF4-FFF2-40B4-BE49-F238E27FC236}">
                <a16:creationId xmlns:a16="http://schemas.microsoft.com/office/drawing/2014/main" id="{822B7E3B-AF42-B967-1F71-82CB9E1D8D9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520950" y="8183836"/>
            <a:ext cx="582705" cy="629321"/>
          </a:xfrm>
          <a:prstGeom prst="rect">
            <a:avLst/>
          </a:prstGeom>
        </p:spPr>
      </p:pic>
      <p:pic>
        <p:nvPicPr>
          <p:cNvPr id="76" name="グラフィックス 75">
            <a:extLst>
              <a:ext uri="{FF2B5EF4-FFF2-40B4-BE49-F238E27FC236}">
                <a16:creationId xmlns:a16="http://schemas.microsoft.com/office/drawing/2014/main" id="{E9416EF6-424B-0532-D101-07E24C991C7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35608" y="8620084"/>
            <a:ext cx="367227" cy="220336"/>
          </a:xfrm>
          <a:prstGeom prst="rect">
            <a:avLst/>
          </a:prstGeom>
        </p:spPr>
      </p:pic>
      <p:pic>
        <p:nvPicPr>
          <p:cNvPr id="77" name="グラフィックス 76">
            <a:extLst>
              <a:ext uri="{FF2B5EF4-FFF2-40B4-BE49-F238E27FC236}">
                <a16:creationId xmlns:a16="http://schemas.microsoft.com/office/drawing/2014/main" id="{161C43A5-3EC2-BD6F-EDEB-3487FCF76B9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975399" y="8620084"/>
            <a:ext cx="367227" cy="2203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5" name="Google Shape;525;p30"/>
          <p:cNvPicPr preferRelativeResize="0"/>
          <p:nvPr/>
        </p:nvPicPr>
        <p:blipFill rotWithShape="1">
          <a:blip r:embed="rId3">
            <a:alphaModFix/>
          </a:blip>
          <a:srcRect/>
          <a:stretch/>
        </p:blipFill>
        <p:spPr>
          <a:xfrm>
            <a:off x="601088" y="2939226"/>
            <a:ext cx="832492" cy="835807"/>
          </a:xfrm>
          <a:prstGeom prst="rect">
            <a:avLst/>
          </a:prstGeom>
          <a:noFill/>
          <a:ln>
            <a:noFill/>
          </a:ln>
        </p:spPr>
      </p:pic>
      <p:sp>
        <p:nvSpPr>
          <p:cNvPr id="526" name="Google Shape;526;p30"/>
          <p:cNvSpPr txBox="1"/>
          <p:nvPr/>
        </p:nvSpPr>
        <p:spPr>
          <a:xfrm>
            <a:off x="1580671" y="3903203"/>
            <a:ext cx="5988757" cy="396491"/>
          </a:xfrm>
          <a:prstGeom prst="rect">
            <a:avLst/>
          </a:prstGeom>
          <a:noFill/>
          <a:ln>
            <a:noFill/>
          </a:ln>
        </p:spPr>
        <p:txBody>
          <a:bodyPr spcFirstLastPara="1" wrap="square" lIns="0" tIns="7605" rIns="0" bIns="0" anchor="t" anchorCtr="0">
            <a:noAutofit/>
          </a:bodyPr>
          <a:lstStyle/>
          <a:p>
            <a:pPr marL="7621"/>
            <a:r>
              <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rPr>
              <a:t>A</a:t>
            </a: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：保護者アカウントからは閲覧できません。</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a:p>
            <a:pPr marL="7621"/>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pic>
        <p:nvPicPr>
          <p:cNvPr id="528" name="Google Shape;528;p30"/>
          <p:cNvPicPr preferRelativeResize="0"/>
          <p:nvPr/>
        </p:nvPicPr>
        <p:blipFill rotWithShape="1">
          <a:blip r:embed="rId4">
            <a:alphaModFix/>
          </a:blip>
          <a:srcRect/>
          <a:stretch/>
        </p:blipFill>
        <p:spPr>
          <a:xfrm>
            <a:off x="601086" y="4776836"/>
            <a:ext cx="832492" cy="835807"/>
          </a:xfrm>
          <a:prstGeom prst="rect">
            <a:avLst/>
          </a:prstGeom>
          <a:noFill/>
          <a:ln>
            <a:noFill/>
          </a:ln>
        </p:spPr>
      </p:pic>
      <p:sp>
        <p:nvSpPr>
          <p:cNvPr id="529" name="Google Shape;529;p30"/>
          <p:cNvSpPr txBox="1"/>
          <p:nvPr/>
        </p:nvSpPr>
        <p:spPr>
          <a:xfrm>
            <a:off x="1580669" y="5637689"/>
            <a:ext cx="5988757" cy="764910"/>
          </a:xfrm>
          <a:prstGeom prst="rect">
            <a:avLst/>
          </a:prstGeom>
          <a:noFill/>
          <a:ln>
            <a:noFill/>
          </a:ln>
        </p:spPr>
        <p:txBody>
          <a:bodyPr spcFirstLastPara="1" wrap="square" lIns="0" tIns="7605" rIns="0" bIns="0" anchor="t" anchorCtr="0">
            <a:noAutofit/>
          </a:bodyPr>
          <a:lstStyle/>
          <a:p>
            <a:pPr marL="7621">
              <a:buClr>
                <a:schemeClr val="dk1"/>
              </a:buClr>
              <a:buSzPts val="1100"/>
            </a:pPr>
            <a:r>
              <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rPr>
              <a:t>A</a:t>
            </a: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：学校にお問合せください。</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a:p>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pic>
        <p:nvPicPr>
          <p:cNvPr id="534" name="Google Shape;534;p30"/>
          <p:cNvPicPr preferRelativeResize="0"/>
          <p:nvPr/>
        </p:nvPicPr>
        <p:blipFill rotWithShape="1">
          <a:blip r:embed="rId5">
            <a:alphaModFix/>
          </a:blip>
          <a:srcRect/>
          <a:stretch/>
        </p:blipFill>
        <p:spPr>
          <a:xfrm>
            <a:off x="601096" y="6634216"/>
            <a:ext cx="832492" cy="832432"/>
          </a:xfrm>
          <a:prstGeom prst="rect">
            <a:avLst/>
          </a:prstGeom>
          <a:noFill/>
          <a:ln>
            <a:noFill/>
          </a:ln>
        </p:spPr>
      </p:pic>
      <p:sp>
        <p:nvSpPr>
          <p:cNvPr id="535" name="Google Shape;535;p30"/>
          <p:cNvSpPr txBox="1"/>
          <p:nvPr/>
        </p:nvSpPr>
        <p:spPr>
          <a:xfrm>
            <a:off x="1580681" y="6922916"/>
            <a:ext cx="6298880" cy="1274130"/>
          </a:xfrm>
          <a:prstGeom prst="rect">
            <a:avLst/>
          </a:prstGeom>
          <a:noFill/>
          <a:ln>
            <a:noFill/>
          </a:ln>
        </p:spPr>
        <p:txBody>
          <a:bodyPr spcFirstLastPara="1" wrap="square" lIns="0" tIns="7605" rIns="0" bIns="0" anchor="t" anchorCtr="0">
            <a:noAutofit/>
          </a:bodyPr>
          <a:lstStyle/>
          <a:p>
            <a:pPr marL="7621">
              <a:buSzPts val="1100"/>
            </a:pPr>
            <a:r>
              <a:rPr lang="en-US" altLang="ja" sz="1600" dirty="0">
                <a:solidFill>
                  <a:schemeClr val="tx2"/>
                </a:solidFill>
                <a:latin typeface="Yu Gothic Medium" panose="020B0400000000000000" pitchFamily="34" charset="-128"/>
                <a:ea typeface="Yu Gothic Medium" panose="020B0400000000000000" pitchFamily="34" charset="-128"/>
                <a:cs typeface="Meiryo"/>
                <a:sym typeface="Meiryo"/>
              </a:rPr>
              <a:t>Q</a:t>
            </a:r>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a:t>
            </a:r>
            <a:r>
              <a:rPr lang="en-US" altLang="ja" sz="1600" dirty="0">
                <a:solidFill>
                  <a:schemeClr val="tx2"/>
                </a:solidFill>
                <a:latin typeface="Yu Gothic Medium" panose="020B0400000000000000" pitchFamily="34" charset="-128"/>
                <a:ea typeface="Yu Gothic Medium" panose="020B0400000000000000" pitchFamily="34" charset="-128"/>
                <a:cs typeface="Meiryo"/>
                <a:sym typeface="Meiryo"/>
              </a:rPr>
              <a:t>Android</a:t>
            </a:r>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スマートフォンで</a:t>
            </a:r>
            <a:r>
              <a:rPr lang="en-US" altLang="ja" sz="1600" dirty="0">
                <a:solidFill>
                  <a:schemeClr val="tx2"/>
                </a:solidFill>
                <a:latin typeface="Yu Gothic Medium" panose="020B0400000000000000" pitchFamily="34" charset="-128"/>
                <a:ea typeface="Yu Gothic Medium" panose="020B0400000000000000" pitchFamily="34" charset="-128"/>
                <a:cs typeface="Meiryo"/>
                <a:sym typeface="Meiryo"/>
              </a:rPr>
              <a:t>PDF</a:t>
            </a:r>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ファイルを表示できません。</a:t>
            </a:r>
            <a:endParaRPr sz="16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sp>
        <p:nvSpPr>
          <p:cNvPr id="2" name="Google Shape;6;p1">
            <a:extLst>
              <a:ext uri="{FF2B5EF4-FFF2-40B4-BE49-F238E27FC236}">
                <a16:creationId xmlns:a16="http://schemas.microsoft.com/office/drawing/2014/main" id="{D72877A4-6C19-8B8E-C3A2-4A73F2FCB640}"/>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20</a:t>
            </a:fld>
            <a:endParaRPr lang="ja" altLang="en-US" sz="1200"/>
          </a:p>
        </p:txBody>
      </p:sp>
      <p:sp>
        <p:nvSpPr>
          <p:cNvPr id="3" name="Google Shape;27;p4">
            <a:extLst>
              <a:ext uri="{FF2B5EF4-FFF2-40B4-BE49-F238E27FC236}">
                <a16:creationId xmlns:a16="http://schemas.microsoft.com/office/drawing/2014/main" id="{B81B0B4A-2C04-9557-BB42-9D81CA35EFA0}"/>
              </a:ext>
            </a:extLst>
          </p:cNvPr>
          <p:cNvSpPr txBox="1">
            <a:spLocks/>
          </p:cNvSpPr>
          <p:nvPr/>
        </p:nvSpPr>
        <p:spPr>
          <a:xfrm>
            <a:off x="612000" y="684000"/>
            <a:ext cx="567729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68586" indent="0">
              <a:buFont typeface="Meiryo"/>
              <a:buNone/>
            </a:pPr>
            <a:r>
              <a:rPr lang="ja-JP" altLang="en-US" b="0">
                <a:latin typeface="Yu Gothic Medium" panose="020B0400000000000000" pitchFamily="34" charset="-128"/>
                <a:ea typeface="Yu Gothic Medium" panose="020B0400000000000000" pitchFamily="34" charset="-128"/>
              </a:rPr>
              <a:t>よくあるご質問</a:t>
            </a:r>
          </a:p>
        </p:txBody>
      </p:sp>
      <p:sp>
        <p:nvSpPr>
          <p:cNvPr id="4" name="Google Shape;125;p14">
            <a:extLst>
              <a:ext uri="{FF2B5EF4-FFF2-40B4-BE49-F238E27FC236}">
                <a16:creationId xmlns:a16="http://schemas.microsoft.com/office/drawing/2014/main" id="{FC7E6BEC-A27D-B561-280F-0D54BDF2154E}"/>
              </a:ext>
            </a:extLst>
          </p:cNvPr>
          <p:cNvSpPr txBox="1"/>
          <p:nvPr/>
        </p:nvSpPr>
        <p:spPr>
          <a:xfrm>
            <a:off x="612000" y="1440000"/>
            <a:ext cx="7228935" cy="63701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rPr>
              <a:t>保護者機能に関するよくあるご質問をご紹介します。</a:t>
            </a:r>
            <a:endParaRPr kumimoji="0" lang="en-US" altLang="ja-JP" sz="1600" b="0" i="0" u="none" strike="noStrike" kern="0" cap="none" spc="0" normalizeH="0" baseline="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rPr>
              <a:t>また、サポートサイトに</a:t>
            </a:r>
            <a:r>
              <a:rPr kumimoji="0" lang="en" altLang="ja" sz="1600" b="0" i="0" u="sng" strike="noStrike" kern="0" cap="none" spc="0" normalizeH="0" baseline="0" noProof="0" dirty="0">
                <a:ln>
                  <a:noFill/>
                </a:ln>
                <a:solidFill>
                  <a:srgbClr val="0000FF"/>
                </a:solidFill>
                <a:effectLst/>
                <a:uLnTx/>
                <a:uFillTx/>
                <a:latin typeface="Yu Gothic Medium" panose="020B0400000000000000" pitchFamily="34" charset="-128"/>
                <a:ea typeface="Yu Gothic Medium" panose="020B0400000000000000" pitchFamily="34" charset="-128"/>
                <a:cs typeface="Meiryo"/>
                <a:sym typeface="Meiryo"/>
                <a:hlinkClick r:id="rId6">
                  <a:extLst>
                    <a:ext uri="{A12FA001-AC4F-418D-AE19-62706E023703}">
                      <ahyp:hlinkClr xmlns:ahyp="http://schemas.microsoft.com/office/drawing/2018/hyperlinkcolor" val="tx"/>
                    </a:ext>
                  </a:extLst>
                </a:hlinkClick>
              </a:rPr>
              <a:t>FAQ</a:t>
            </a:r>
            <a:r>
              <a:rPr kumimoji="0" lang="ja-JP" altLang="en-US" sz="1600" b="0" i="0" u="none" strike="noStrike" kern="0" cap="none" spc="0" normalizeH="0" baseline="0" noProof="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rPr>
              <a:t>をまとめています。併せてご確認ください。</a:t>
            </a:r>
            <a:endParaRPr kumimoji="0" lang="ja-JP" altLang="en-US" sz="1200" b="0" i="0" u="none" strike="noStrike" kern="0" cap="none" spc="0" normalizeH="0" baseline="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endParaRPr>
          </a:p>
        </p:txBody>
      </p:sp>
      <p:sp>
        <p:nvSpPr>
          <p:cNvPr id="5" name="Google Shape;526;p30">
            <a:extLst>
              <a:ext uri="{FF2B5EF4-FFF2-40B4-BE49-F238E27FC236}">
                <a16:creationId xmlns:a16="http://schemas.microsoft.com/office/drawing/2014/main" id="{149A20BD-EE1B-8AE8-3282-771170C70B62}"/>
              </a:ext>
            </a:extLst>
          </p:cNvPr>
          <p:cNvSpPr txBox="1"/>
          <p:nvPr/>
        </p:nvSpPr>
        <p:spPr>
          <a:xfrm>
            <a:off x="1580682" y="3162321"/>
            <a:ext cx="5727210" cy="557156"/>
          </a:xfrm>
          <a:prstGeom prst="rect">
            <a:avLst/>
          </a:prstGeom>
          <a:noFill/>
          <a:ln>
            <a:noFill/>
          </a:ln>
        </p:spPr>
        <p:txBody>
          <a:bodyPr spcFirstLastPara="1" wrap="square" lIns="0" tIns="7605" rIns="0" bIns="0" anchor="t" anchorCtr="0">
            <a:noAutofit/>
          </a:bodyPr>
          <a:lstStyle/>
          <a:p>
            <a:pPr marL="7621"/>
            <a:r>
              <a:rPr lang="en-US" altLang="ja" sz="1600" dirty="0">
                <a:solidFill>
                  <a:schemeClr val="tx2"/>
                </a:solidFill>
                <a:latin typeface="Yu Gothic Medium" panose="020B0400000000000000" pitchFamily="34" charset="-128"/>
                <a:ea typeface="Yu Gothic Medium" panose="020B0400000000000000" pitchFamily="34" charset="-128"/>
                <a:cs typeface="Meiryo"/>
                <a:sym typeface="Meiryo"/>
              </a:rPr>
              <a:t>Q</a:t>
            </a:r>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：児童・生徒アカウントに配信されたメッセージや課題を、</a:t>
            </a:r>
            <a:endParaRPr lang="en-US" altLang="ja" sz="1600" dirty="0">
              <a:solidFill>
                <a:schemeClr val="tx2"/>
              </a:solidFill>
              <a:latin typeface="Yu Gothic Medium" panose="020B0400000000000000" pitchFamily="34" charset="-128"/>
              <a:ea typeface="Yu Gothic Medium" panose="020B0400000000000000" pitchFamily="34" charset="-128"/>
              <a:cs typeface="Meiryo"/>
              <a:sym typeface="Meiryo"/>
            </a:endParaRPr>
          </a:p>
          <a:p>
            <a:pPr marL="7621"/>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　　保護者アカウントでも閲覧できますか？</a:t>
            </a:r>
            <a:endParaRPr sz="16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sp>
        <p:nvSpPr>
          <p:cNvPr id="6" name="Google Shape;529;p30">
            <a:extLst>
              <a:ext uri="{FF2B5EF4-FFF2-40B4-BE49-F238E27FC236}">
                <a16:creationId xmlns:a16="http://schemas.microsoft.com/office/drawing/2014/main" id="{3C5FA12A-467E-DB22-C262-CB6EDEDA115E}"/>
              </a:ext>
            </a:extLst>
          </p:cNvPr>
          <p:cNvSpPr txBox="1"/>
          <p:nvPr/>
        </p:nvSpPr>
        <p:spPr>
          <a:xfrm>
            <a:off x="1580681" y="5085593"/>
            <a:ext cx="6157944" cy="764910"/>
          </a:xfrm>
          <a:prstGeom prst="rect">
            <a:avLst/>
          </a:prstGeom>
          <a:noFill/>
          <a:ln>
            <a:noFill/>
          </a:ln>
        </p:spPr>
        <p:txBody>
          <a:bodyPr spcFirstLastPara="1" wrap="square" lIns="0" tIns="7605" rIns="0" bIns="0" anchor="t" anchorCtr="0">
            <a:noAutofit/>
          </a:bodyPr>
          <a:lstStyle/>
          <a:p>
            <a:pPr marL="7621">
              <a:buSzPts val="1100"/>
            </a:pPr>
            <a:r>
              <a:rPr lang="en-US" altLang="ja" sz="1600" dirty="0">
                <a:solidFill>
                  <a:schemeClr val="tx2"/>
                </a:solidFill>
                <a:latin typeface="Yu Gothic Medium" panose="020B0400000000000000" pitchFamily="34" charset="-128"/>
                <a:ea typeface="Yu Gothic Medium" panose="020B0400000000000000" pitchFamily="34" charset="-128"/>
                <a:cs typeface="Meiryo"/>
                <a:sym typeface="Meiryo"/>
              </a:rPr>
              <a:t>Q</a:t>
            </a:r>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：学校コード</a:t>
            </a:r>
            <a:r>
              <a:rPr lang="en-US" altLang="ja" sz="1600" dirty="0">
                <a:solidFill>
                  <a:schemeClr val="tx2"/>
                </a:solidFill>
                <a:latin typeface="Yu Gothic Medium" panose="020B0400000000000000" pitchFamily="34" charset="-128"/>
                <a:ea typeface="Yu Gothic Medium" panose="020B0400000000000000" pitchFamily="34" charset="-128"/>
                <a:cs typeface="Meiryo"/>
                <a:sym typeface="Meiryo"/>
              </a:rPr>
              <a:t>/</a:t>
            </a:r>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ユーザー</a:t>
            </a:r>
            <a:r>
              <a:rPr lang="en-US" altLang="ja" sz="1600" dirty="0">
                <a:solidFill>
                  <a:schemeClr val="tx2"/>
                </a:solidFill>
                <a:latin typeface="Yu Gothic Medium" panose="020B0400000000000000" pitchFamily="34" charset="-128"/>
                <a:ea typeface="Yu Gothic Medium" panose="020B0400000000000000" pitchFamily="34" charset="-128"/>
                <a:cs typeface="Meiryo"/>
                <a:sym typeface="Meiryo"/>
              </a:rPr>
              <a:t>ID/</a:t>
            </a:r>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パスワードを忘れてしまいました。</a:t>
            </a:r>
            <a:endParaRPr sz="16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sp>
        <p:nvSpPr>
          <p:cNvPr id="7" name="Google Shape;535;p30">
            <a:extLst>
              <a:ext uri="{FF2B5EF4-FFF2-40B4-BE49-F238E27FC236}">
                <a16:creationId xmlns:a16="http://schemas.microsoft.com/office/drawing/2014/main" id="{AF560B4A-ED25-33A6-FB7C-282F46875C88}"/>
              </a:ext>
            </a:extLst>
          </p:cNvPr>
          <p:cNvSpPr txBox="1"/>
          <p:nvPr/>
        </p:nvSpPr>
        <p:spPr>
          <a:xfrm>
            <a:off x="1580670" y="7476586"/>
            <a:ext cx="6157954" cy="667890"/>
          </a:xfrm>
          <a:prstGeom prst="rect">
            <a:avLst/>
          </a:prstGeom>
          <a:noFill/>
          <a:ln>
            <a:noFill/>
          </a:ln>
        </p:spPr>
        <p:txBody>
          <a:bodyPr spcFirstLastPara="1" wrap="square" lIns="0" tIns="7605" rIns="0" bIns="0" anchor="t" anchorCtr="0">
            <a:noAutofit/>
          </a:bodyPr>
          <a:lstStyle/>
          <a:p>
            <a:pPr marL="7621">
              <a:buSzPts val="1100"/>
            </a:pPr>
            <a:r>
              <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rPr>
              <a:t>A</a:t>
            </a: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：ダウンロードした</a:t>
            </a:r>
            <a:r>
              <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rPr>
              <a:t>PDF</a:t>
            </a: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ファイルを表示することができない場合、</a:t>
            </a:r>
            <a:endPar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endParaRPr>
          </a:p>
          <a:p>
            <a:pPr marL="7621">
              <a:buSzPts val="1100"/>
            </a:pP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　</a:t>
            </a:r>
            <a:r>
              <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rPr>
              <a:t>  </a:t>
            </a: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下記の方法をお試しください。　　</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grpSp>
        <p:nvGrpSpPr>
          <p:cNvPr id="14" name="グループ化 13">
            <a:extLst>
              <a:ext uri="{FF2B5EF4-FFF2-40B4-BE49-F238E27FC236}">
                <a16:creationId xmlns:a16="http://schemas.microsoft.com/office/drawing/2014/main" id="{F4901A8D-3C68-FB6F-3910-FB6630F86047}"/>
              </a:ext>
            </a:extLst>
          </p:cNvPr>
          <p:cNvGrpSpPr/>
          <p:nvPr/>
        </p:nvGrpSpPr>
        <p:grpSpPr>
          <a:xfrm>
            <a:off x="1411474" y="8200032"/>
            <a:ext cx="6720690" cy="1377738"/>
            <a:chOff x="1411474" y="8200032"/>
            <a:chExt cx="6720690" cy="1377738"/>
          </a:xfrm>
        </p:grpSpPr>
        <p:sp>
          <p:nvSpPr>
            <p:cNvPr id="8" name="Google Shape;535;p30">
              <a:extLst>
                <a:ext uri="{FF2B5EF4-FFF2-40B4-BE49-F238E27FC236}">
                  <a16:creationId xmlns:a16="http://schemas.microsoft.com/office/drawing/2014/main" id="{E00F6D94-BBE1-F230-EFFF-39835402F295}"/>
                </a:ext>
              </a:extLst>
            </p:cNvPr>
            <p:cNvSpPr txBox="1"/>
            <p:nvPr/>
          </p:nvSpPr>
          <p:spPr>
            <a:xfrm>
              <a:off x="1411474" y="8200032"/>
              <a:ext cx="6157954" cy="1228426"/>
            </a:xfrm>
            <a:prstGeom prst="rect">
              <a:avLst/>
            </a:prstGeom>
            <a:noFill/>
            <a:ln>
              <a:noFill/>
            </a:ln>
          </p:spPr>
          <p:txBody>
            <a:bodyPr spcFirstLastPara="1" wrap="square" lIns="0" tIns="7605" rIns="0" bIns="0" anchor="t" anchorCtr="0">
              <a:noAutofit/>
            </a:bodyPr>
            <a:lstStyle/>
            <a:p>
              <a:pPr marL="7621">
                <a:lnSpc>
                  <a:spcPct val="140000"/>
                </a:lnSpc>
                <a:buSzPts val="1100"/>
              </a:pP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　　　</a:t>
              </a:r>
              <a:r>
                <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rPr>
                <a:t>1. PDF</a:t>
              </a: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ファイル保存先の確認</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a:p>
              <a:pPr marL="7621">
                <a:lnSpc>
                  <a:spcPct val="140000"/>
                </a:lnSpc>
                <a:buClr>
                  <a:schemeClr val="dk1"/>
                </a:buClr>
                <a:buSzPts val="1100"/>
              </a:pP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　　　</a:t>
              </a:r>
              <a:r>
                <a:rPr lang="en-US" altLang="ja" sz="1600" dirty="0">
                  <a:solidFill>
                    <a:schemeClr val="tx1"/>
                  </a:solidFill>
                  <a:latin typeface="Yu Gothic Medium" panose="020B0400000000000000" pitchFamily="34" charset="-128"/>
                  <a:ea typeface="Yu Gothic Medium" panose="020B0400000000000000" pitchFamily="34" charset="-128"/>
                  <a:cs typeface="Meiryo"/>
                  <a:sym typeface="Meiryo"/>
                </a:rPr>
                <a:t>2. PDF</a:t>
              </a: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ファイル閲覧アプリのインストール</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a:p>
              <a:pPr marL="7621">
                <a:lnSpc>
                  <a:spcPct val="140000"/>
                </a:lnSpc>
                <a:buClr>
                  <a:schemeClr val="dk1"/>
                </a:buClr>
                <a:buSzPts val="1100"/>
              </a:pPr>
              <a:r>
                <a:rPr lang="ja" altLang="en-US" sz="1600" dirty="0">
                  <a:solidFill>
                    <a:schemeClr val="tx1"/>
                  </a:solidFill>
                  <a:latin typeface="Yu Gothic Medium" panose="020B0400000000000000" pitchFamily="34" charset="-128"/>
                  <a:ea typeface="Yu Gothic Medium" panose="020B0400000000000000" pitchFamily="34" charset="-128"/>
                  <a:cs typeface="Meiryo"/>
                  <a:sym typeface="Meiryo"/>
                </a:rPr>
                <a:t>　　　　</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9" name="Google Shape;535;p30">
              <a:extLst>
                <a:ext uri="{FF2B5EF4-FFF2-40B4-BE49-F238E27FC236}">
                  <a16:creationId xmlns:a16="http://schemas.microsoft.com/office/drawing/2014/main" id="{EB1ECBFA-8EDF-DE45-694E-07F81674CB6A}"/>
                </a:ext>
              </a:extLst>
            </p:cNvPr>
            <p:cNvSpPr txBox="1"/>
            <p:nvPr/>
          </p:nvSpPr>
          <p:spPr>
            <a:xfrm>
              <a:off x="2264718" y="8924011"/>
              <a:ext cx="5867446" cy="653759"/>
            </a:xfrm>
            <a:prstGeom prst="rect">
              <a:avLst/>
            </a:prstGeom>
            <a:noFill/>
            <a:ln>
              <a:noFill/>
            </a:ln>
          </p:spPr>
          <p:txBody>
            <a:bodyPr spcFirstLastPara="1" wrap="square" lIns="0" tIns="7605" rIns="0" bIns="0" anchor="t" anchorCtr="0">
              <a:noAutofit/>
            </a:bodyPr>
            <a:lstStyle/>
            <a:p>
              <a:pPr marL="7621">
                <a:lnSpc>
                  <a:spcPct val="120000"/>
                </a:lnSpc>
                <a:buClr>
                  <a:schemeClr val="dk1"/>
                </a:buClr>
                <a:buSzPts val="1100"/>
              </a:pPr>
              <a:r>
                <a:rPr lang="en-US" altLang="ja" dirty="0">
                  <a:solidFill>
                    <a:schemeClr val="tx1"/>
                  </a:solidFill>
                  <a:latin typeface="Yu Gothic Medium" panose="020B0400000000000000" pitchFamily="34" charset="-128"/>
                  <a:ea typeface="Yu Gothic Medium" panose="020B0400000000000000" pitchFamily="34" charset="-128"/>
                  <a:cs typeface="Meiryo"/>
                  <a:sym typeface="Meiryo"/>
                </a:rPr>
                <a:t>PDF</a:t>
              </a:r>
              <a:r>
                <a:rPr lang="ja-JP" altLang="en-US">
                  <a:solidFill>
                    <a:schemeClr val="tx1"/>
                  </a:solidFill>
                  <a:latin typeface="Yu Gothic Medium" panose="020B0400000000000000" pitchFamily="34" charset="-128"/>
                  <a:ea typeface="Yu Gothic Medium" panose="020B0400000000000000" pitchFamily="34" charset="-128"/>
                  <a:cs typeface="Meiryo"/>
                  <a:sym typeface="Meiryo"/>
                </a:rPr>
                <a:t>ファイルの閲覧ができるアプリ（</a:t>
              </a:r>
              <a:r>
                <a:rPr lang="en-US" altLang="ja" dirty="0">
                  <a:solidFill>
                    <a:schemeClr val="tx1"/>
                  </a:solidFill>
                  <a:latin typeface="Yu Gothic Medium" panose="020B0400000000000000" pitchFamily="34" charset="-128"/>
                  <a:ea typeface="Yu Gothic Medium" panose="020B0400000000000000" pitchFamily="34" charset="-128"/>
                  <a:cs typeface="Meiryo"/>
                  <a:sym typeface="Meiryo"/>
                </a:rPr>
                <a:t>Google</a:t>
              </a:r>
              <a:r>
                <a:rPr lang="ja-JP" altLang="en-US">
                  <a:solidFill>
                    <a:schemeClr val="tx1"/>
                  </a:solidFill>
                  <a:latin typeface="Yu Gothic Medium" panose="020B0400000000000000" pitchFamily="34" charset="-128"/>
                  <a:ea typeface="Yu Gothic Medium" panose="020B0400000000000000" pitchFamily="34" charset="-128"/>
                  <a:cs typeface="Meiryo"/>
                  <a:sym typeface="Meiryo"/>
                </a:rPr>
                <a:t>ドライブ、</a:t>
              </a:r>
              <a:r>
                <a:rPr lang="en-US" altLang="ja" dirty="0">
                  <a:solidFill>
                    <a:schemeClr val="tx1"/>
                  </a:solidFill>
                  <a:latin typeface="Yu Gothic Medium" panose="020B0400000000000000" pitchFamily="34" charset="-128"/>
                  <a:ea typeface="Yu Gothic Medium" panose="020B0400000000000000" pitchFamily="34" charset="-128"/>
                  <a:cs typeface="Meiryo"/>
                  <a:sym typeface="Meiryo"/>
                </a:rPr>
                <a:t>Adobe </a:t>
              </a:r>
            </a:p>
            <a:p>
              <a:pPr marL="7621">
                <a:lnSpc>
                  <a:spcPct val="120000"/>
                </a:lnSpc>
                <a:buClr>
                  <a:schemeClr val="dk1"/>
                </a:buClr>
                <a:buSzPts val="1100"/>
              </a:pPr>
              <a:r>
                <a:rPr lang="en-US" altLang="ja" dirty="0">
                  <a:solidFill>
                    <a:schemeClr val="tx1"/>
                  </a:solidFill>
                  <a:latin typeface="Yu Gothic Medium" panose="020B0400000000000000" pitchFamily="34" charset="-128"/>
                  <a:ea typeface="Yu Gothic Medium" panose="020B0400000000000000" pitchFamily="34" charset="-128"/>
                  <a:cs typeface="Meiryo"/>
                  <a:sym typeface="Meiryo"/>
                </a:rPr>
                <a:t>Acrobat Reader</a:t>
              </a:r>
              <a:r>
                <a:rPr lang="ja-JP" altLang="en-US">
                  <a:solidFill>
                    <a:schemeClr val="tx1"/>
                  </a:solidFill>
                  <a:latin typeface="Yu Gothic Medium" panose="020B0400000000000000" pitchFamily="34" charset="-128"/>
                  <a:ea typeface="Yu Gothic Medium" panose="020B0400000000000000" pitchFamily="34" charset="-128"/>
                  <a:cs typeface="Meiryo"/>
                  <a:sym typeface="Meiryo"/>
                </a:rPr>
                <a:t>等）がインストールされていない可能性が</a:t>
              </a:r>
              <a:endParaRPr lang="en-US" altLang="ja-JP" dirty="0">
                <a:solidFill>
                  <a:schemeClr val="tx1"/>
                </a:solidFill>
                <a:latin typeface="Yu Gothic Medium" panose="020B0400000000000000" pitchFamily="34" charset="-128"/>
                <a:ea typeface="Yu Gothic Medium" panose="020B0400000000000000" pitchFamily="34" charset="-128"/>
                <a:cs typeface="Meiryo"/>
                <a:sym typeface="Meiryo"/>
              </a:endParaRPr>
            </a:p>
            <a:p>
              <a:pPr marL="7621">
                <a:lnSpc>
                  <a:spcPct val="120000"/>
                </a:lnSpc>
                <a:buClr>
                  <a:schemeClr val="dk1"/>
                </a:buClr>
                <a:buSzPts val="1100"/>
              </a:pPr>
              <a:r>
                <a:rPr lang="ja-JP" altLang="en-US">
                  <a:solidFill>
                    <a:schemeClr val="tx1"/>
                  </a:solidFill>
                  <a:latin typeface="Yu Gothic Medium" panose="020B0400000000000000" pitchFamily="34" charset="-128"/>
                  <a:ea typeface="Yu Gothic Medium" panose="020B0400000000000000" pitchFamily="34" charset="-128"/>
                  <a:cs typeface="Meiryo"/>
                  <a:sym typeface="Meiryo"/>
                </a:rPr>
                <a:t>あります。</a:t>
              </a:r>
            </a:p>
            <a:p>
              <a:pPr marL="7621">
                <a:lnSpc>
                  <a:spcPct val="120000"/>
                </a:lnSpc>
                <a:buSzPts val="1100"/>
              </a:pPr>
              <a:endParaRPr lang="ja-JP" altLang="en-US"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grpSp>
      <p:sp>
        <p:nvSpPr>
          <p:cNvPr id="10" name="Google Shape;125;p14">
            <a:extLst>
              <a:ext uri="{FF2B5EF4-FFF2-40B4-BE49-F238E27FC236}">
                <a16:creationId xmlns:a16="http://schemas.microsoft.com/office/drawing/2014/main" id="{8F5F3CA0-F0A8-C6C9-0784-14454C069C2E}"/>
              </a:ext>
            </a:extLst>
          </p:cNvPr>
          <p:cNvSpPr txBox="1"/>
          <p:nvPr/>
        </p:nvSpPr>
        <p:spPr>
          <a:xfrm>
            <a:off x="612000" y="2096822"/>
            <a:ext cx="7228935" cy="232919"/>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altLang="ja-JP" b="0" i="0" u="none" strike="noStrike" kern="0" cap="none" spc="0" normalizeH="0" baseline="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rPr>
              <a:t>※</a:t>
            </a:r>
            <a:r>
              <a:rPr kumimoji="0" lang="ja-JP" altLang="en-US" b="0" i="0" u="none" strike="noStrike" kern="0" cap="none" spc="0" normalizeH="0" baseline="0" noProof="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rPr>
              <a:t>左の「対象者カテゴリー」で「保護者」を選択してください。</a:t>
            </a:r>
            <a:endParaRPr kumimoji="0" lang="ja-JP" altLang="en-US" b="0" i="0" u="none" strike="noStrike" kern="0" cap="none" spc="0" normalizeH="0" baseline="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endParaRPr>
          </a:p>
        </p:txBody>
      </p:sp>
      <p:cxnSp>
        <p:nvCxnSpPr>
          <p:cNvPr id="11" name="直線コネクタ 10">
            <a:extLst>
              <a:ext uri="{FF2B5EF4-FFF2-40B4-BE49-F238E27FC236}">
                <a16:creationId xmlns:a16="http://schemas.microsoft.com/office/drawing/2014/main" id="{9F9133C7-6A79-03BB-1532-C9C0E27FBD9D}"/>
              </a:ext>
            </a:extLst>
          </p:cNvPr>
          <p:cNvCxnSpPr>
            <a:cxnSpLocks/>
          </p:cNvCxnSpPr>
          <p:nvPr/>
        </p:nvCxnSpPr>
        <p:spPr>
          <a:xfrm flipH="1">
            <a:off x="1600270" y="4582553"/>
            <a:ext cx="5707622" cy="0"/>
          </a:xfrm>
          <a:prstGeom prst="line">
            <a:avLst/>
          </a:prstGeom>
          <a:ln w="12700">
            <a:solidFill>
              <a:srgbClr val="0A334C"/>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CFA4951-9D39-CA6C-C94A-45003D993BF0}"/>
              </a:ext>
            </a:extLst>
          </p:cNvPr>
          <p:cNvCxnSpPr>
            <a:cxnSpLocks/>
          </p:cNvCxnSpPr>
          <p:nvPr/>
        </p:nvCxnSpPr>
        <p:spPr>
          <a:xfrm flipH="1">
            <a:off x="1600270" y="6372717"/>
            <a:ext cx="5707622" cy="0"/>
          </a:xfrm>
          <a:prstGeom prst="line">
            <a:avLst/>
          </a:prstGeom>
          <a:ln w="12700">
            <a:solidFill>
              <a:srgbClr val="0A334C"/>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5" name="グラフィックス 14">
            <a:extLst>
              <a:ext uri="{FF2B5EF4-FFF2-40B4-BE49-F238E27FC236}">
                <a16:creationId xmlns:a16="http://schemas.microsoft.com/office/drawing/2014/main" id="{A272E8DB-2DF7-5E0D-2B5F-1F6F349AC6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814" y="9363162"/>
            <a:ext cx="1006168" cy="1080516"/>
          </a:xfrm>
          <a:prstGeom prst="rect">
            <a:avLst/>
          </a:prstGeom>
        </p:spPr>
      </p:pic>
      <p:cxnSp>
        <p:nvCxnSpPr>
          <p:cNvPr id="16" name="直線コネクタ 15">
            <a:extLst>
              <a:ext uri="{FF2B5EF4-FFF2-40B4-BE49-F238E27FC236}">
                <a16:creationId xmlns:a16="http://schemas.microsoft.com/office/drawing/2014/main" id="{5DBDA3D8-B4B8-BDE1-0D3D-8E3309066B93}"/>
              </a:ext>
            </a:extLst>
          </p:cNvPr>
          <p:cNvCxnSpPr>
            <a:cxnSpLocks/>
          </p:cNvCxnSpPr>
          <p:nvPr/>
        </p:nvCxnSpPr>
        <p:spPr>
          <a:xfrm flipH="1">
            <a:off x="601086" y="10443678"/>
            <a:ext cx="7137538" cy="0"/>
          </a:xfrm>
          <a:prstGeom prst="line">
            <a:avLst/>
          </a:prstGeom>
          <a:ln w="25400">
            <a:solidFill>
              <a:srgbClr val="7BBDD6"/>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41" name="フリーフォーム 240">
            <a:extLst>
              <a:ext uri="{FF2B5EF4-FFF2-40B4-BE49-F238E27FC236}">
                <a16:creationId xmlns:a16="http://schemas.microsoft.com/office/drawing/2014/main" id="{44FAA4F0-40DC-EF61-7CFC-E7009EB75B99}"/>
              </a:ext>
            </a:extLst>
          </p:cNvPr>
          <p:cNvSpPr/>
          <p:nvPr/>
        </p:nvSpPr>
        <p:spPr>
          <a:xfrm>
            <a:off x="875900" y="4766499"/>
            <a:ext cx="2621114" cy="1429738"/>
          </a:xfrm>
          <a:custGeom>
            <a:avLst/>
            <a:gdLst>
              <a:gd name="connsiteX0" fmla="*/ 685521 w 2621114"/>
              <a:gd name="connsiteY0" fmla="*/ 0 h 1429738"/>
              <a:gd name="connsiteX1" fmla="*/ 774227 w 2621114"/>
              <a:gd name="connsiteY1" fmla="*/ 152941 h 1429738"/>
              <a:gd name="connsiteX2" fmla="*/ 2503713 w 2621114"/>
              <a:gd name="connsiteY2" fmla="*/ 152941 h 1429738"/>
              <a:gd name="connsiteX3" fmla="*/ 2621114 w 2621114"/>
              <a:gd name="connsiteY3" fmla="*/ 270342 h 1429738"/>
              <a:gd name="connsiteX4" fmla="*/ 2621114 w 2621114"/>
              <a:gd name="connsiteY4" fmla="*/ 1312337 h 1429738"/>
              <a:gd name="connsiteX5" fmla="*/ 2503713 w 2621114"/>
              <a:gd name="connsiteY5" fmla="*/ 1429738 h 1429738"/>
              <a:gd name="connsiteX6" fmla="*/ 117401 w 2621114"/>
              <a:gd name="connsiteY6" fmla="*/ 1429738 h 1429738"/>
              <a:gd name="connsiteX7" fmla="*/ 0 w 2621114"/>
              <a:gd name="connsiteY7" fmla="*/ 1312337 h 1429738"/>
              <a:gd name="connsiteX8" fmla="*/ 0 w 2621114"/>
              <a:gd name="connsiteY8" fmla="*/ 270342 h 1429738"/>
              <a:gd name="connsiteX9" fmla="*/ 117401 w 2621114"/>
              <a:gd name="connsiteY9" fmla="*/ 152941 h 1429738"/>
              <a:gd name="connsiteX10" fmla="*/ 596815 w 2621114"/>
              <a:gd name="connsiteY10" fmla="*/ 152941 h 142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1114" h="1429738">
                <a:moveTo>
                  <a:pt x="685521" y="0"/>
                </a:moveTo>
                <a:lnTo>
                  <a:pt x="774227" y="152941"/>
                </a:lnTo>
                <a:lnTo>
                  <a:pt x="2503713" y="152941"/>
                </a:lnTo>
                <a:cubicBezTo>
                  <a:pt x="2568552" y="152941"/>
                  <a:pt x="2621114" y="205503"/>
                  <a:pt x="2621114" y="270342"/>
                </a:cubicBezTo>
                <a:lnTo>
                  <a:pt x="2621114" y="1312337"/>
                </a:lnTo>
                <a:cubicBezTo>
                  <a:pt x="2621114" y="1377176"/>
                  <a:pt x="2568552" y="1429738"/>
                  <a:pt x="2503713" y="1429738"/>
                </a:cubicBezTo>
                <a:lnTo>
                  <a:pt x="117401" y="1429738"/>
                </a:lnTo>
                <a:cubicBezTo>
                  <a:pt x="52562" y="1429738"/>
                  <a:pt x="0" y="1377176"/>
                  <a:pt x="0" y="1312337"/>
                </a:cubicBezTo>
                <a:lnTo>
                  <a:pt x="0" y="270342"/>
                </a:lnTo>
                <a:cubicBezTo>
                  <a:pt x="0" y="205503"/>
                  <a:pt x="52562" y="152941"/>
                  <a:pt x="117401" y="152941"/>
                </a:cubicBezTo>
                <a:lnTo>
                  <a:pt x="596815" y="152941"/>
                </a:lnTo>
                <a:close/>
              </a:path>
            </a:pathLst>
          </a:custGeom>
          <a:solidFill>
            <a:schemeClr val="bg1"/>
          </a:solidFill>
          <a:ln w="38100" cap="flat" cmpd="sng">
            <a:solidFill>
              <a:srgbClr val="0A334C"/>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lang="ja-JP" altLang="en-US" sz="1100">
              <a:solidFill>
                <a:schemeClr val="bg1"/>
              </a:solidFill>
              <a:latin typeface="Yu Gothic Medium" panose="020B0400000000000000" pitchFamily="34" charset="-128"/>
              <a:ea typeface="Yu Gothic Medium" panose="020B0400000000000000" pitchFamily="34" charset="-128"/>
              <a:cs typeface="Arial"/>
            </a:endParaRPr>
          </a:p>
        </p:txBody>
      </p:sp>
      <p:sp>
        <p:nvSpPr>
          <p:cNvPr id="233" name="角丸四角形 232">
            <a:extLst>
              <a:ext uri="{FF2B5EF4-FFF2-40B4-BE49-F238E27FC236}">
                <a16:creationId xmlns:a16="http://schemas.microsoft.com/office/drawing/2014/main" id="{FF6E843E-7E7A-35A5-B61C-D2D9BA7A6F0A}"/>
              </a:ext>
            </a:extLst>
          </p:cNvPr>
          <p:cNvSpPr/>
          <p:nvPr/>
        </p:nvSpPr>
        <p:spPr>
          <a:xfrm>
            <a:off x="4767750" y="8910395"/>
            <a:ext cx="2415740" cy="940630"/>
          </a:xfrm>
          <a:prstGeom prst="roundRect">
            <a:avLst>
              <a:gd name="adj" fmla="val 9195"/>
            </a:avLst>
          </a:prstGeom>
          <a:solidFill>
            <a:schemeClr val="bg1"/>
          </a:solidFill>
          <a:ln w="38100" cap="flat" cmpd="sng">
            <a:solidFill>
              <a:schemeClr val="bg1">
                <a:lumMod val="85000"/>
              </a:schemeClr>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lang="ja-JP" altLang="en-US" sz="1100">
              <a:solidFill>
                <a:schemeClr val="bg1"/>
              </a:solidFill>
              <a:latin typeface="Yu Gothic Medium" panose="020B0400000000000000" pitchFamily="34" charset="-128"/>
              <a:ea typeface="Yu Gothic Medium" panose="020B0400000000000000" pitchFamily="34" charset="-128"/>
            </a:endParaRPr>
          </a:p>
        </p:txBody>
      </p:sp>
      <p:sp>
        <p:nvSpPr>
          <p:cNvPr id="239" name="フリーフォーム 238">
            <a:extLst>
              <a:ext uri="{FF2B5EF4-FFF2-40B4-BE49-F238E27FC236}">
                <a16:creationId xmlns:a16="http://schemas.microsoft.com/office/drawing/2014/main" id="{2C080EC8-4E88-A446-322A-E6CFD0878849}"/>
              </a:ext>
            </a:extLst>
          </p:cNvPr>
          <p:cNvSpPr/>
          <p:nvPr/>
        </p:nvSpPr>
        <p:spPr>
          <a:xfrm>
            <a:off x="1447221" y="9329934"/>
            <a:ext cx="1876748" cy="942214"/>
          </a:xfrm>
          <a:custGeom>
            <a:avLst/>
            <a:gdLst>
              <a:gd name="connsiteX0" fmla="*/ 1550513 w 1876748"/>
              <a:gd name="connsiteY0" fmla="*/ 0 h 942214"/>
              <a:gd name="connsiteX1" fmla="*/ 1639220 w 1876748"/>
              <a:gd name="connsiteY1" fmla="*/ 152942 h 942214"/>
              <a:gd name="connsiteX2" fmla="*/ 1804174 w 1876748"/>
              <a:gd name="connsiteY2" fmla="*/ 152942 h 942214"/>
              <a:gd name="connsiteX3" fmla="*/ 1876748 w 1876748"/>
              <a:gd name="connsiteY3" fmla="*/ 225516 h 942214"/>
              <a:gd name="connsiteX4" fmla="*/ 1876748 w 1876748"/>
              <a:gd name="connsiteY4" fmla="*/ 869640 h 942214"/>
              <a:gd name="connsiteX5" fmla="*/ 1804174 w 1876748"/>
              <a:gd name="connsiteY5" fmla="*/ 942214 h 942214"/>
              <a:gd name="connsiteX6" fmla="*/ 72574 w 1876748"/>
              <a:gd name="connsiteY6" fmla="*/ 942214 h 942214"/>
              <a:gd name="connsiteX7" fmla="*/ 0 w 1876748"/>
              <a:gd name="connsiteY7" fmla="*/ 869640 h 942214"/>
              <a:gd name="connsiteX8" fmla="*/ 0 w 1876748"/>
              <a:gd name="connsiteY8" fmla="*/ 225516 h 942214"/>
              <a:gd name="connsiteX9" fmla="*/ 72574 w 1876748"/>
              <a:gd name="connsiteY9" fmla="*/ 152942 h 942214"/>
              <a:gd name="connsiteX10" fmla="*/ 1461807 w 1876748"/>
              <a:gd name="connsiteY10" fmla="*/ 152942 h 9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6748" h="942214">
                <a:moveTo>
                  <a:pt x="1550513" y="0"/>
                </a:moveTo>
                <a:lnTo>
                  <a:pt x="1639220" y="152942"/>
                </a:lnTo>
                <a:lnTo>
                  <a:pt x="1804174" y="152942"/>
                </a:lnTo>
                <a:cubicBezTo>
                  <a:pt x="1844256" y="152942"/>
                  <a:pt x="1876748" y="185434"/>
                  <a:pt x="1876748" y="225516"/>
                </a:cubicBezTo>
                <a:lnTo>
                  <a:pt x="1876748" y="869640"/>
                </a:lnTo>
                <a:cubicBezTo>
                  <a:pt x="1876748" y="909722"/>
                  <a:pt x="1844256" y="942214"/>
                  <a:pt x="1804174" y="942214"/>
                </a:cubicBezTo>
                <a:lnTo>
                  <a:pt x="72574" y="942214"/>
                </a:lnTo>
                <a:cubicBezTo>
                  <a:pt x="32492" y="942214"/>
                  <a:pt x="0" y="909722"/>
                  <a:pt x="0" y="869640"/>
                </a:cubicBezTo>
                <a:lnTo>
                  <a:pt x="0" y="225516"/>
                </a:lnTo>
                <a:cubicBezTo>
                  <a:pt x="0" y="185434"/>
                  <a:pt x="32492" y="152942"/>
                  <a:pt x="72574" y="152942"/>
                </a:cubicBezTo>
                <a:lnTo>
                  <a:pt x="1461807" y="152942"/>
                </a:lnTo>
                <a:close/>
              </a:path>
            </a:pathLst>
          </a:custGeom>
          <a:solidFill>
            <a:schemeClr val="bg1"/>
          </a:solidFill>
          <a:ln w="38100" cap="flat" cmpd="sng">
            <a:solidFill>
              <a:srgbClr val="ECB443"/>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lang="ja-JP" altLang="en-US" sz="1100">
              <a:solidFill>
                <a:schemeClr val="bg1"/>
              </a:solidFill>
              <a:latin typeface="Yu Gothic Medium" panose="020B0400000000000000" pitchFamily="34" charset="-128"/>
              <a:ea typeface="Yu Gothic Medium" panose="020B0400000000000000" pitchFamily="34" charset="-128"/>
            </a:endParaRPr>
          </a:p>
        </p:txBody>
      </p:sp>
      <p:sp>
        <p:nvSpPr>
          <p:cNvPr id="202" name="Google Shape;202;p15"/>
          <p:cNvSpPr txBox="1"/>
          <p:nvPr/>
        </p:nvSpPr>
        <p:spPr>
          <a:xfrm>
            <a:off x="5225672" y="3225891"/>
            <a:ext cx="1445040" cy="498572"/>
          </a:xfrm>
          <a:prstGeom prst="rect">
            <a:avLst/>
          </a:prstGeom>
          <a:noFill/>
          <a:ln>
            <a:noFill/>
          </a:ln>
        </p:spPr>
        <p:txBody>
          <a:bodyPr spcFirstLastPara="1" wrap="square" lIns="82283" tIns="82283" rIns="82283" bIns="82283" anchor="t" anchorCtr="0">
            <a:spAutoFit/>
          </a:bodyPr>
          <a:lstStyle/>
          <a:p>
            <a:pPr algn="ctr">
              <a:lnSpc>
                <a:spcPct val="120000"/>
              </a:lnSpc>
            </a:pPr>
            <a:r>
              <a:rPr lang="ja" altLang="en-US" sz="1800" dirty="0">
                <a:solidFill>
                  <a:schemeClr val="tx2"/>
                </a:solidFill>
                <a:latin typeface="Yu Gothic Medium" panose="020B0400000000000000" pitchFamily="34" charset="-128"/>
                <a:ea typeface="Yu Gothic Medium" panose="020B0400000000000000" pitchFamily="34" charset="-128"/>
                <a:cs typeface="Meiryo"/>
                <a:sym typeface="Meiryo"/>
              </a:rPr>
              <a:t>出欠連絡</a:t>
            </a:r>
            <a:endParaRPr sz="18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sp>
        <p:nvSpPr>
          <p:cNvPr id="203" name="Google Shape;203;p15"/>
          <p:cNvSpPr txBox="1"/>
          <p:nvPr/>
        </p:nvSpPr>
        <p:spPr>
          <a:xfrm>
            <a:off x="1558888" y="3225891"/>
            <a:ext cx="1445040" cy="498572"/>
          </a:xfrm>
          <a:prstGeom prst="rect">
            <a:avLst/>
          </a:prstGeom>
          <a:noFill/>
          <a:ln>
            <a:noFill/>
          </a:ln>
        </p:spPr>
        <p:txBody>
          <a:bodyPr spcFirstLastPara="1" wrap="square" lIns="82283" tIns="82283" rIns="82283" bIns="82283" anchor="t" anchorCtr="0">
            <a:spAutoFit/>
          </a:bodyPr>
          <a:lstStyle/>
          <a:p>
            <a:pPr algn="ctr">
              <a:lnSpc>
                <a:spcPct val="120000"/>
              </a:lnSpc>
            </a:pPr>
            <a:r>
              <a:rPr lang="ja" altLang="en-US" sz="1800" dirty="0">
                <a:solidFill>
                  <a:schemeClr val="tx2"/>
                </a:solidFill>
                <a:latin typeface="Yu Gothic Medium" panose="020B0400000000000000" pitchFamily="34" charset="-128"/>
                <a:ea typeface="Yu Gothic Medium" panose="020B0400000000000000" pitchFamily="34" charset="-128"/>
                <a:cs typeface="Meiryo"/>
                <a:sym typeface="Meiryo"/>
              </a:rPr>
              <a:t>連絡事項</a:t>
            </a:r>
            <a:endParaRPr sz="18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sp>
        <p:nvSpPr>
          <p:cNvPr id="207" name="Google Shape;207;p15"/>
          <p:cNvSpPr txBox="1"/>
          <p:nvPr/>
        </p:nvSpPr>
        <p:spPr>
          <a:xfrm>
            <a:off x="1558888" y="6755427"/>
            <a:ext cx="1445040" cy="498572"/>
          </a:xfrm>
          <a:prstGeom prst="rect">
            <a:avLst/>
          </a:prstGeom>
          <a:noFill/>
          <a:ln>
            <a:noFill/>
          </a:ln>
        </p:spPr>
        <p:txBody>
          <a:bodyPr spcFirstLastPara="1" wrap="square" lIns="82283" tIns="82283" rIns="82283" bIns="82283" anchor="t" anchorCtr="0">
            <a:spAutoFit/>
          </a:bodyPr>
          <a:lstStyle/>
          <a:p>
            <a:pPr algn="ctr">
              <a:lnSpc>
                <a:spcPct val="120000"/>
              </a:lnSpc>
            </a:pPr>
            <a:r>
              <a:rPr lang="ja" altLang="en-US" sz="1800" dirty="0">
                <a:solidFill>
                  <a:schemeClr val="tx2"/>
                </a:solidFill>
                <a:latin typeface="Yu Gothic Medium" panose="020B0400000000000000" pitchFamily="34" charset="-128"/>
                <a:ea typeface="Yu Gothic Medium" panose="020B0400000000000000" pitchFamily="34" charset="-128"/>
                <a:cs typeface="Meiryo"/>
                <a:sym typeface="Meiryo"/>
              </a:rPr>
              <a:t>アンケート</a:t>
            </a:r>
            <a:endParaRPr sz="18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sp>
        <p:nvSpPr>
          <p:cNvPr id="213" name="Google Shape;213;p15"/>
          <p:cNvSpPr txBox="1"/>
          <p:nvPr/>
        </p:nvSpPr>
        <p:spPr>
          <a:xfrm>
            <a:off x="3753139" y="6755427"/>
            <a:ext cx="4390106" cy="775571"/>
          </a:xfrm>
          <a:prstGeom prst="rect">
            <a:avLst/>
          </a:prstGeom>
          <a:noFill/>
          <a:ln>
            <a:noFill/>
          </a:ln>
        </p:spPr>
        <p:txBody>
          <a:bodyPr spcFirstLastPara="1" wrap="square" lIns="82283" tIns="82283" rIns="82283" bIns="82283" anchor="t" anchorCtr="0">
            <a:spAutoFit/>
          </a:bodyPr>
          <a:lstStyle/>
          <a:p>
            <a:pPr algn="ctr">
              <a:lnSpc>
                <a:spcPct val="110000"/>
              </a:lnSpc>
            </a:pPr>
            <a:r>
              <a:rPr lang="ja" altLang="en-US" sz="1800" dirty="0">
                <a:solidFill>
                  <a:schemeClr val="tx2"/>
                </a:solidFill>
                <a:latin typeface="Yu Gothic Medium" panose="020B0400000000000000" pitchFamily="34" charset="-128"/>
                <a:ea typeface="Yu Gothic Medium" panose="020B0400000000000000" pitchFamily="34" charset="-128"/>
                <a:cs typeface="Meiryo"/>
                <a:sym typeface="Meiryo"/>
              </a:rPr>
              <a:t>学習コンテンツへの</a:t>
            </a:r>
            <a:endParaRPr lang="en-US" altLang="ja" sz="1800" dirty="0">
              <a:solidFill>
                <a:schemeClr val="tx2"/>
              </a:solidFill>
              <a:latin typeface="Yu Gothic Medium" panose="020B0400000000000000" pitchFamily="34" charset="-128"/>
              <a:ea typeface="Yu Gothic Medium" panose="020B0400000000000000" pitchFamily="34" charset="-128"/>
              <a:cs typeface="Meiryo"/>
              <a:sym typeface="Meiryo"/>
            </a:endParaRPr>
          </a:p>
          <a:p>
            <a:pPr algn="ctr">
              <a:lnSpc>
                <a:spcPct val="110000"/>
              </a:lnSpc>
            </a:pPr>
            <a:r>
              <a:rPr lang="ja" altLang="en-US" sz="1800" dirty="0">
                <a:solidFill>
                  <a:schemeClr val="tx2"/>
                </a:solidFill>
                <a:latin typeface="Yu Gothic Medium" panose="020B0400000000000000" pitchFamily="34" charset="-128"/>
                <a:ea typeface="Yu Gothic Medium" panose="020B0400000000000000" pitchFamily="34" charset="-128"/>
                <a:cs typeface="Meiryo"/>
                <a:sym typeface="Meiryo"/>
              </a:rPr>
              <a:t>アクセス状況確認</a:t>
            </a:r>
            <a:endParaRPr sz="18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grpSp>
        <p:nvGrpSpPr>
          <p:cNvPr id="214" name="Google Shape;214;p15"/>
          <p:cNvGrpSpPr/>
          <p:nvPr/>
        </p:nvGrpSpPr>
        <p:grpSpPr>
          <a:xfrm>
            <a:off x="4837967" y="8957533"/>
            <a:ext cx="2200040" cy="878320"/>
            <a:chOff x="6235812" y="2746803"/>
            <a:chExt cx="2444489" cy="975910"/>
          </a:xfrm>
        </p:grpSpPr>
        <p:sp>
          <p:nvSpPr>
            <p:cNvPr id="215" name="Google Shape;215;p15"/>
            <p:cNvSpPr txBox="1"/>
            <p:nvPr/>
          </p:nvSpPr>
          <p:spPr>
            <a:xfrm>
              <a:off x="6235963" y="2746803"/>
              <a:ext cx="1656587" cy="389821"/>
            </a:xfrm>
            <a:prstGeom prst="rect">
              <a:avLst/>
            </a:prstGeom>
            <a:noFill/>
            <a:ln>
              <a:noFill/>
            </a:ln>
          </p:spPr>
          <p:txBody>
            <a:bodyPr spcFirstLastPara="1" wrap="square" lIns="82283" tIns="82283" rIns="82283" bIns="82283" anchor="t" anchorCtr="0">
              <a:spAutoFit/>
            </a:bodyPr>
            <a:lstStyle/>
            <a:p>
              <a:r>
                <a:rPr lang="ja" altLang="en-US" sz="1200" dirty="0">
                  <a:latin typeface="Yu Gothic Medium" panose="020B0400000000000000" pitchFamily="34" charset="-128"/>
                  <a:ea typeface="Yu Gothic Medium" panose="020B0400000000000000" pitchFamily="34" charset="-128"/>
                  <a:cs typeface="Meiryo"/>
                  <a:sym typeface="Meiryo"/>
                </a:rPr>
                <a:t>コンテンツ</a:t>
              </a:r>
              <a:r>
                <a:rPr lang="en-US" altLang="ja" sz="1200" dirty="0">
                  <a:latin typeface="Yu Gothic Medium" panose="020B0400000000000000" pitchFamily="34" charset="-128"/>
                  <a:ea typeface="Yu Gothic Medium" panose="020B0400000000000000" pitchFamily="34" charset="-128"/>
                  <a:cs typeface="Meiryo"/>
                  <a:sym typeface="Meiryo"/>
                </a:rPr>
                <a:t>A</a:t>
              </a:r>
              <a:endParaRPr sz="1200" dirty="0">
                <a:latin typeface="Yu Gothic Medium" panose="020B0400000000000000" pitchFamily="34" charset="-128"/>
                <a:ea typeface="Yu Gothic Medium" panose="020B0400000000000000" pitchFamily="34" charset="-128"/>
                <a:cs typeface="Meiryo"/>
                <a:sym typeface="Meiryo"/>
              </a:endParaRPr>
            </a:p>
          </p:txBody>
        </p:sp>
        <p:sp>
          <p:nvSpPr>
            <p:cNvPr id="216" name="Google Shape;216;p15"/>
            <p:cNvSpPr txBox="1"/>
            <p:nvPr/>
          </p:nvSpPr>
          <p:spPr>
            <a:xfrm>
              <a:off x="6235812" y="3030447"/>
              <a:ext cx="1622891" cy="389821"/>
            </a:xfrm>
            <a:prstGeom prst="rect">
              <a:avLst/>
            </a:prstGeom>
            <a:noFill/>
            <a:ln>
              <a:noFill/>
            </a:ln>
          </p:spPr>
          <p:txBody>
            <a:bodyPr spcFirstLastPara="1" wrap="square" lIns="82283" tIns="82283" rIns="82283" bIns="82283" anchor="t" anchorCtr="0">
              <a:spAutoFit/>
            </a:bodyPr>
            <a:lstStyle/>
            <a:p>
              <a:r>
                <a:rPr lang="ja" altLang="en-US" sz="1200" dirty="0">
                  <a:latin typeface="Yu Gothic Medium" panose="020B0400000000000000" pitchFamily="34" charset="-128"/>
                  <a:ea typeface="Yu Gothic Medium" panose="020B0400000000000000" pitchFamily="34" charset="-128"/>
                  <a:cs typeface="Meiryo"/>
                  <a:sym typeface="Meiryo"/>
                </a:rPr>
                <a:t>コンテンツ</a:t>
              </a:r>
              <a:r>
                <a:rPr lang="en-US" altLang="ja" sz="1200" dirty="0">
                  <a:latin typeface="Yu Gothic Medium" panose="020B0400000000000000" pitchFamily="34" charset="-128"/>
                  <a:ea typeface="Yu Gothic Medium" panose="020B0400000000000000" pitchFamily="34" charset="-128"/>
                  <a:cs typeface="Meiryo"/>
                  <a:sym typeface="Meiryo"/>
                </a:rPr>
                <a:t>B</a:t>
              </a:r>
              <a:endParaRPr sz="1200" dirty="0">
                <a:latin typeface="Yu Gothic Medium" panose="020B0400000000000000" pitchFamily="34" charset="-128"/>
                <a:ea typeface="Yu Gothic Medium" panose="020B0400000000000000" pitchFamily="34" charset="-128"/>
                <a:cs typeface="Meiryo"/>
                <a:sym typeface="Meiryo"/>
              </a:endParaRPr>
            </a:p>
          </p:txBody>
        </p:sp>
        <p:sp>
          <p:nvSpPr>
            <p:cNvPr id="217" name="Google Shape;217;p15"/>
            <p:cNvSpPr txBox="1"/>
            <p:nvPr/>
          </p:nvSpPr>
          <p:spPr>
            <a:xfrm>
              <a:off x="6235813" y="3332892"/>
              <a:ext cx="1656587" cy="389821"/>
            </a:xfrm>
            <a:prstGeom prst="rect">
              <a:avLst/>
            </a:prstGeom>
            <a:noFill/>
            <a:ln>
              <a:noFill/>
            </a:ln>
          </p:spPr>
          <p:txBody>
            <a:bodyPr spcFirstLastPara="1" wrap="square" lIns="82283" tIns="82283" rIns="82283" bIns="82283" anchor="t" anchorCtr="0">
              <a:spAutoFit/>
            </a:bodyPr>
            <a:lstStyle/>
            <a:p>
              <a:r>
                <a:rPr lang="ja" altLang="en-US" sz="1200" dirty="0">
                  <a:latin typeface="Yu Gothic Medium" panose="020B0400000000000000" pitchFamily="34" charset="-128"/>
                  <a:ea typeface="Yu Gothic Medium" panose="020B0400000000000000" pitchFamily="34" charset="-128"/>
                  <a:cs typeface="Meiryo"/>
                  <a:sym typeface="Meiryo"/>
                </a:rPr>
                <a:t>コンテンツ</a:t>
              </a:r>
              <a:r>
                <a:rPr lang="en-US" altLang="ja" sz="1200" dirty="0">
                  <a:latin typeface="Yu Gothic Medium" panose="020B0400000000000000" pitchFamily="34" charset="-128"/>
                  <a:ea typeface="Yu Gothic Medium" panose="020B0400000000000000" pitchFamily="34" charset="-128"/>
                  <a:cs typeface="Meiryo"/>
                  <a:sym typeface="Meiryo"/>
                </a:rPr>
                <a:t>C</a:t>
              </a:r>
              <a:endParaRPr sz="1200" dirty="0">
                <a:latin typeface="Yu Gothic Medium" panose="020B0400000000000000" pitchFamily="34" charset="-128"/>
                <a:ea typeface="Yu Gothic Medium" panose="020B0400000000000000" pitchFamily="34" charset="-128"/>
                <a:cs typeface="Meiryo"/>
                <a:sym typeface="Meiryo"/>
              </a:endParaRPr>
            </a:p>
          </p:txBody>
        </p:sp>
        <p:sp>
          <p:nvSpPr>
            <p:cNvPr id="218" name="Google Shape;218;p15"/>
            <p:cNvSpPr/>
            <p:nvPr/>
          </p:nvSpPr>
          <p:spPr>
            <a:xfrm>
              <a:off x="7600901" y="2860261"/>
              <a:ext cx="1079400" cy="150300"/>
            </a:xfrm>
            <a:prstGeom prst="roundRect">
              <a:avLst>
                <a:gd name="adj" fmla="val 16667"/>
              </a:avLst>
            </a:prstGeom>
            <a:solidFill>
              <a:schemeClr val="lt2"/>
            </a:solidFill>
            <a:ln w="19050" cap="flat" cmpd="sng">
              <a:solidFill>
                <a:schemeClr val="lt2"/>
              </a:solidFill>
              <a:prstDash val="solid"/>
              <a:round/>
              <a:headEnd type="none" w="sm" len="sm"/>
              <a:tailEnd type="none" w="sm" len="sm"/>
            </a:ln>
          </p:spPr>
          <p:txBody>
            <a:bodyPr spcFirstLastPara="1" wrap="square" lIns="82283" tIns="82283" rIns="82283" bIns="82283" anchor="ctr" anchorCtr="0">
              <a:noAutofit/>
            </a:bodyPr>
            <a:lstStyle/>
            <a:p>
              <a:endParaRPr sz="1080">
                <a:latin typeface="Yu Gothic Medium" panose="020B0400000000000000" pitchFamily="34" charset="-128"/>
                <a:ea typeface="Yu Gothic Medium" panose="020B0400000000000000" pitchFamily="34" charset="-128"/>
                <a:cs typeface="Meiryo"/>
                <a:sym typeface="Meiryo"/>
              </a:endParaRPr>
            </a:p>
          </p:txBody>
        </p:sp>
        <p:sp>
          <p:nvSpPr>
            <p:cNvPr id="219" name="Google Shape;219;p15"/>
            <p:cNvSpPr/>
            <p:nvPr/>
          </p:nvSpPr>
          <p:spPr>
            <a:xfrm>
              <a:off x="7600901" y="3144742"/>
              <a:ext cx="693300" cy="150300"/>
            </a:xfrm>
            <a:prstGeom prst="roundRect">
              <a:avLst>
                <a:gd name="adj" fmla="val 16667"/>
              </a:avLst>
            </a:prstGeom>
            <a:solidFill>
              <a:schemeClr val="lt2"/>
            </a:solidFill>
            <a:ln w="19050" cap="flat" cmpd="sng">
              <a:solidFill>
                <a:schemeClr val="lt2"/>
              </a:solidFill>
              <a:prstDash val="solid"/>
              <a:round/>
              <a:headEnd type="none" w="sm" len="sm"/>
              <a:tailEnd type="none" w="sm" len="sm"/>
            </a:ln>
          </p:spPr>
          <p:txBody>
            <a:bodyPr spcFirstLastPara="1" wrap="square" lIns="82283" tIns="82283" rIns="82283" bIns="82283" anchor="ctr" anchorCtr="0">
              <a:noAutofit/>
            </a:bodyPr>
            <a:lstStyle/>
            <a:p>
              <a:endParaRPr sz="1080">
                <a:latin typeface="Yu Gothic Medium" panose="020B0400000000000000" pitchFamily="34" charset="-128"/>
                <a:ea typeface="Yu Gothic Medium" panose="020B0400000000000000" pitchFamily="34" charset="-128"/>
                <a:cs typeface="Meiryo"/>
                <a:sym typeface="Meiryo"/>
              </a:endParaRPr>
            </a:p>
          </p:txBody>
        </p:sp>
        <p:sp>
          <p:nvSpPr>
            <p:cNvPr id="220" name="Google Shape;220;p15"/>
            <p:cNvSpPr/>
            <p:nvPr/>
          </p:nvSpPr>
          <p:spPr>
            <a:xfrm>
              <a:off x="7600901" y="3450090"/>
              <a:ext cx="414000" cy="150300"/>
            </a:xfrm>
            <a:prstGeom prst="roundRect">
              <a:avLst>
                <a:gd name="adj" fmla="val 16667"/>
              </a:avLst>
            </a:prstGeom>
            <a:solidFill>
              <a:schemeClr val="lt2"/>
            </a:solidFill>
            <a:ln w="19050" cap="flat" cmpd="sng">
              <a:solidFill>
                <a:schemeClr val="lt2"/>
              </a:solidFill>
              <a:prstDash val="solid"/>
              <a:round/>
              <a:headEnd type="none" w="sm" len="sm"/>
              <a:tailEnd type="none" w="sm" len="sm"/>
            </a:ln>
          </p:spPr>
          <p:txBody>
            <a:bodyPr spcFirstLastPara="1" wrap="square" lIns="82283" tIns="82283" rIns="82283" bIns="82283" anchor="ctr" anchorCtr="0">
              <a:noAutofit/>
            </a:bodyPr>
            <a:lstStyle/>
            <a:p>
              <a:endParaRPr sz="1080">
                <a:latin typeface="Yu Gothic Medium" panose="020B0400000000000000" pitchFamily="34" charset="-128"/>
                <a:ea typeface="Yu Gothic Medium" panose="020B0400000000000000" pitchFamily="34" charset="-128"/>
                <a:cs typeface="Meiryo"/>
                <a:sym typeface="Meiryo"/>
              </a:endParaRPr>
            </a:p>
          </p:txBody>
        </p:sp>
      </p:grpSp>
      <p:pic>
        <p:nvPicPr>
          <p:cNvPr id="223" name="Google Shape;223;p15"/>
          <p:cNvPicPr preferRelativeResize="0"/>
          <p:nvPr/>
        </p:nvPicPr>
        <p:blipFill>
          <a:blip r:embed="rId3">
            <a:extLst>
              <a:ext uri="{96DAC541-7B7A-43D3-8B79-37D633B846F1}">
                <asvg:svgBlip xmlns:asvg="http://schemas.microsoft.com/office/drawing/2016/SVG/main" r:embed="rId4"/>
              </a:ext>
            </a:extLst>
          </a:blip>
          <a:srcRect/>
          <a:stretch/>
        </p:blipFill>
        <p:spPr>
          <a:xfrm>
            <a:off x="4749551" y="7505706"/>
            <a:ext cx="985914" cy="985914"/>
          </a:xfrm>
          <a:prstGeom prst="rect">
            <a:avLst/>
          </a:prstGeom>
          <a:noFill/>
          <a:ln>
            <a:noFill/>
          </a:ln>
        </p:spPr>
      </p:pic>
      <p:sp>
        <p:nvSpPr>
          <p:cNvPr id="225" name="Google Shape;225;p15"/>
          <p:cNvSpPr txBox="1"/>
          <p:nvPr/>
        </p:nvSpPr>
        <p:spPr>
          <a:xfrm>
            <a:off x="5138471" y="8531068"/>
            <a:ext cx="1674296" cy="412394"/>
          </a:xfrm>
          <a:prstGeom prst="rect">
            <a:avLst/>
          </a:prstGeom>
          <a:noFill/>
          <a:ln>
            <a:noFill/>
          </a:ln>
        </p:spPr>
        <p:txBody>
          <a:bodyPr spcFirstLastPara="1" wrap="square" lIns="82283" tIns="82283" rIns="82283" bIns="82283" anchor="t" anchorCtr="0">
            <a:spAutoFit/>
          </a:bodyPr>
          <a:lstStyle/>
          <a:p>
            <a:pPr algn="ctr"/>
            <a:r>
              <a:rPr lang="ja-JP" altLang="en-US" sz="1600">
                <a:latin typeface="Yu Gothic Medium" panose="020B0400000000000000" pitchFamily="34" charset="-128"/>
                <a:ea typeface="Yu Gothic Medium" panose="020B0400000000000000" pitchFamily="34" charset="-128"/>
                <a:cs typeface="Meiryo"/>
                <a:sym typeface="Meiryo"/>
              </a:rPr>
              <a:t>児童生徒</a:t>
            </a:r>
            <a:r>
              <a:rPr lang="ja" altLang="en-US" sz="1600" dirty="0">
                <a:latin typeface="Yu Gothic Medium" panose="020B0400000000000000" pitchFamily="34" charset="-128"/>
                <a:ea typeface="Yu Gothic Medium" panose="020B0400000000000000" pitchFamily="34" charset="-128"/>
                <a:cs typeface="Meiryo"/>
                <a:sym typeface="Meiryo"/>
              </a:rPr>
              <a:t>のログ</a:t>
            </a:r>
            <a:endParaRPr sz="1600" dirty="0">
              <a:latin typeface="Yu Gothic Medium" panose="020B0400000000000000" pitchFamily="34" charset="-128"/>
              <a:ea typeface="Yu Gothic Medium" panose="020B0400000000000000" pitchFamily="34" charset="-128"/>
              <a:cs typeface="Meiryo"/>
              <a:sym typeface="Meiryo"/>
            </a:endParaRPr>
          </a:p>
        </p:txBody>
      </p:sp>
      <p:sp>
        <p:nvSpPr>
          <p:cNvPr id="2" name="Google Shape;6;p1">
            <a:extLst>
              <a:ext uri="{FF2B5EF4-FFF2-40B4-BE49-F238E27FC236}">
                <a16:creationId xmlns:a16="http://schemas.microsoft.com/office/drawing/2014/main" id="{8CEC2AE2-6767-95E5-1058-CEA255FF9338}"/>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3</a:t>
            </a:fld>
            <a:endParaRPr lang="ja" altLang="en-US" sz="1200"/>
          </a:p>
        </p:txBody>
      </p:sp>
      <p:sp>
        <p:nvSpPr>
          <p:cNvPr id="3" name="Google Shape;125;p14">
            <a:extLst>
              <a:ext uri="{FF2B5EF4-FFF2-40B4-BE49-F238E27FC236}">
                <a16:creationId xmlns:a16="http://schemas.microsoft.com/office/drawing/2014/main" id="{70F1BFF3-B551-8BDA-E268-47957EA10BC7}"/>
              </a:ext>
            </a:extLst>
          </p:cNvPr>
          <p:cNvSpPr txBox="1"/>
          <p:nvPr/>
        </p:nvSpPr>
        <p:spPr>
          <a:xfrm>
            <a:off x="612000" y="144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保護者の方は、まなびポケットを通じて教職員から連絡事項を受け取ったり、アンケートに回答できます。保護者から「出欠連絡」を担任の教職員に送ることもできます。また、児童生徒の学習コンテンツへのアクセス状況が確認可能です。</a:t>
            </a:r>
            <a:endParaRPr sz="1600" spc="5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4" name="Google Shape;27;p4">
            <a:extLst>
              <a:ext uri="{FF2B5EF4-FFF2-40B4-BE49-F238E27FC236}">
                <a16:creationId xmlns:a16="http://schemas.microsoft.com/office/drawing/2014/main" id="{1C7F8BF6-CA91-01E1-BB81-238752989753}"/>
              </a:ext>
            </a:extLst>
          </p:cNvPr>
          <p:cNvSpPr txBox="1">
            <a:spLocks/>
          </p:cNvSpPr>
          <p:nvPr/>
        </p:nvSpPr>
        <p:spPr>
          <a:xfrm>
            <a:off x="612000" y="684000"/>
            <a:ext cx="639963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0" indent="0">
              <a:buNone/>
            </a:pPr>
            <a:r>
              <a:rPr lang="ja-JP" altLang="en-US" b="0">
                <a:solidFill>
                  <a:schemeClr val="tx2"/>
                </a:solidFill>
                <a:latin typeface="Yu Gothic Medium" panose="020B0400000000000000" pitchFamily="34" charset="-128"/>
                <a:ea typeface="Yu Gothic Medium" panose="020B0400000000000000" pitchFamily="34" charset="-128"/>
              </a:rPr>
              <a:t>保護者がまなびポケットでできること</a:t>
            </a:r>
            <a:endParaRPr lang="ja-JP" altLang="en-US" b="0" dirty="0">
              <a:solidFill>
                <a:schemeClr val="tx2"/>
              </a:solidFill>
              <a:latin typeface="Yu Gothic Medium" panose="020B0400000000000000" pitchFamily="34" charset="-128"/>
              <a:ea typeface="Yu Gothic Medium" panose="020B0400000000000000" pitchFamily="34" charset="-128"/>
            </a:endParaRPr>
          </a:p>
        </p:txBody>
      </p:sp>
      <p:sp>
        <p:nvSpPr>
          <p:cNvPr id="6" name="正方形/長方形 5">
            <a:extLst>
              <a:ext uri="{FF2B5EF4-FFF2-40B4-BE49-F238E27FC236}">
                <a16:creationId xmlns:a16="http://schemas.microsoft.com/office/drawing/2014/main" id="{C6E14038-DE07-D82A-420B-6D48F3373AA0}"/>
              </a:ext>
            </a:extLst>
          </p:cNvPr>
          <p:cNvSpPr/>
          <p:nvPr/>
        </p:nvSpPr>
        <p:spPr>
          <a:xfrm>
            <a:off x="611999" y="3176405"/>
            <a:ext cx="3350401" cy="321520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9" name="正方形/長方形 8">
            <a:extLst>
              <a:ext uri="{FF2B5EF4-FFF2-40B4-BE49-F238E27FC236}">
                <a16:creationId xmlns:a16="http://schemas.microsoft.com/office/drawing/2014/main" id="{4571B6FF-70F9-9A78-2397-B8CC31E189CD}"/>
              </a:ext>
            </a:extLst>
          </p:cNvPr>
          <p:cNvSpPr/>
          <p:nvPr/>
        </p:nvSpPr>
        <p:spPr>
          <a:xfrm>
            <a:off x="611999" y="6692696"/>
            <a:ext cx="3350401" cy="3755101"/>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11" name="正方形/長方形 10">
            <a:extLst>
              <a:ext uri="{FF2B5EF4-FFF2-40B4-BE49-F238E27FC236}">
                <a16:creationId xmlns:a16="http://schemas.microsoft.com/office/drawing/2014/main" id="{EB0736D0-F65E-E7F2-C57A-3EBF77C2864C}"/>
              </a:ext>
            </a:extLst>
          </p:cNvPr>
          <p:cNvSpPr/>
          <p:nvPr/>
        </p:nvSpPr>
        <p:spPr>
          <a:xfrm>
            <a:off x="4316491" y="3176405"/>
            <a:ext cx="3350401" cy="321520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12" name="正方形/長方形 11">
            <a:extLst>
              <a:ext uri="{FF2B5EF4-FFF2-40B4-BE49-F238E27FC236}">
                <a16:creationId xmlns:a16="http://schemas.microsoft.com/office/drawing/2014/main" id="{1ACDE12E-84F6-5EA2-489F-4037BFDE25A1}"/>
              </a:ext>
            </a:extLst>
          </p:cNvPr>
          <p:cNvSpPr/>
          <p:nvPr/>
        </p:nvSpPr>
        <p:spPr>
          <a:xfrm>
            <a:off x="4316491" y="6692696"/>
            <a:ext cx="3350401" cy="3755101"/>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13" name="図 12">
            <a:extLst>
              <a:ext uri="{FF2B5EF4-FFF2-40B4-BE49-F238E27FC236}">
                <a16:creationId xmlns:a16="http://schemas.microsoft.com/office/drawing/2014/main" id="{C51655F1-9D42-DC70-F19F-1A43469F3E2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510842" y="3780327"/>
            <a:ext cx="986172" cy="986172"/>
          </a:xfrm>
          <a:prstGeom prst="rect">
            <a:avLst/>
          </a:prstGeom>
        </p:spPr>
      </p:pic>
      <p:pic>
        <p:nvPicPr>
          <p:cNvPr id="16" name="図 15">
            <a:extLst>
              <a:ext uri="{FF2B5EF4-FFF2-40B4-BE49-F238E27FC236}">
                <a16:creationId xmlns:a16="http://schemas.microsoft.com/office/drawing/2014/main" id="{4D18441B-FE24-6B17-C5EF-CBA422728D7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69661" y="3761525"/>
            <a:ext cx="985914" cy="985914"/>
          </a:xfrm>
          <a:prstGeom prst="rect">
            <a:avLst/>
          </a:prstGeom>
        </p:spPr>
      </p:pic>
      <p:grpSp>
        <p:nvGrpSpPr>
          <p:cNvPr id="24" name="グループ化 23">
            <a:extLst>
              <a:ext uri="{FF2B5EF4-FFF2-40B4-BE49-F238E27FC236}">
                <a16:creationId xmlns:a16="http://schemas.microsoft.com/office/drawing/2014/main" id="{8D9A41D3-37C1-924A-C801-728CA193EC27}"/>
              </a:ext>
            </a:extLst>
          </p:cNvPr>
          <p:cNvGrpSpPr/>
          <p:nvPr/>
        </p:nvGrpSpPr>
        <p:grpSpPr>
          <a:xfrm flipH="1">
            <a:off x="2105234" y="3974123"/>
            <a:ext cx="289805" cy="503852"/>
            <a:chOff x="6831373" y="595183"/>
            <a:chExt cx="289805" cy="503852"/>
          </a:xfrm>
        </p:grpSpPr>
        <p:sp>
          <p:nvSpPr>
            <p:cNvPr id="25" name="Google Shape;350;p22">
              <a:extLst>
                <a:ext uri="{FF2B5EF4-FFF2-40B4-BE49-F238E27FC236}">
                  <a16:creationId xmlns:a16="http://schemas.microsoft.com/office/drawing/2014/main" id="{6663B44E-E0BA-2B2C-82E9-B880C0A7380F}"/>
                </a:ext>
              </a:extLst>
            </p:cNvPr>
            <p:cNvSpPr/>
            <p:nvPr/>
          </p:nvSpPr>
          <p:spPr>
            <a:xfrm flipH="1">
              <a:off x="6831373" y="595183"/>
              <a:ext cx="255600" cy="229500"/>
            </a:xfrm>
            <a:prstGeom prst="rightArrow">
              <a:avLst>
                <a:gd name="adj1" fmla="val 50000"/>
                <a:gd name="adj2" fmla="val 50000"/>
              </a:avLst>
            </a:prstGeom>
            <a:solidFill>
              <a:srgbClr val="0B3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0;p22">
              <a:extLst>
                <a:ext uri="{FF2B5EF4-FFF2-40B4-BE49-F238E27FC236}">
                  <a16:creationId xmlns:a16="http://schemas.microsoft.com/office/drawing/2014/main" id="{53A7550F-D4BA-7D62-EFD8-10FB6C5FD424}"/>
                </a:ext>
              </a:extLst>
            </p:cNvPr>
            <p:cNvSpPr/>
            <p:nvPr/>
          </p:nvSpPr>
          <p:spPr>
            <a:xfrm rot="10800000" flipH="1">
              <a:off x="6865578" y="869535"/>
              <a:ext cx="255600" cy="229500"/>
            </a:xfrm>
            <a:prstGeom prst="rightArrow">
              <a:avLst>
                <a:gd name="adj1" fmla="val 50000"/>
                <a:gd name="adj2" fmla="val 50000"/>
              </a:avLst>
            </a:prstGeom>
            <a:solidFill>
              <a:srgbClr val="ECB44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フリーフォーム 239">
            <a:extLst>
              <a:ext uri="{FF2B5EF4-FFF2-40B4-BE49-F238E27FC236}">
                <a16:creationId xmlns:a16="http://schemas.microsoft.com/office/drawing/2014/main" id="{EAC09759-C762-E743-8377-0493F79103FF}"/>
              </a:ext>
            </a:extLst>
          </p:cNvPr>
          <p:cNvSpPr/>
          <p:nvPr/>
        </p:nvSpPr>
        <p:spPr>
          <a:xfrm>
            <a:off x="5139891" y="4766499"/>
            <a:ext cx="2305918" cy="942214"/>
          </a:xfrm>
          <a:custGeom>
            <a:avLst/>
            <a:gdLst>
              <a:gd name="connsiteX0" fmla="*/ 1550513 w 2305918"/>
              <a:gd name="connsiteY0" fmla="*/ 0 h 942214"/>
              <a:gd name="connsiteX1" fmla="*/ 1639220 w 2305918"/>
              <a:gd name="connsiteY1" fmla="*/ 152942 h 942214"/>
              <a:gd name="connsiteX2" fmla="*/ 2233344 w 2305918"/>
              <a:gd name="connsiteY2" fmla="*/ 152942 h 942214"/>
              <a:gd name="connsiteX3" fmla="*/ 2305918 w 2305918"/>
              <a:gd name="connsiteY3" fmla="*/ 225516 h 942214"/>
              <a:gd name="connsiteX4" fmla="*/ 2305918 w 2305918"/>
              <a:gd name="connsiteY4" fmla="*/ 869640 h 942214"/>
              <a:gd name="connsiteX5" fmla="*/ 2233344 w 2305918"/>
              <a:gd name="connsiteY5" fmla="*/ 942214 h 942214"/>
              <a:gd name="connsiteX6" fmla="*/ 72574 w 2305918"/>
              <a:gd name="connsiteY6" fmla="*/ 942214 h 942214"/>
              <a:gd name="connsiteX7" fmla="*/ 0 w 2305918"/>
              <a:gd name="connsiteY7" fmla="*/ 869640 h 942214"/>
              <a:gd name="connsiteX8" fmla="*/ 0 w 2305918"/>
              <a:gd name="connsiteY8" fmla="*/ 225516 h 942214"/>
              <a:gd name="connsiteX9" fmla="*/ 72574 w 2305918"/>
              <a:gd name="connsiteY9" fmla="*/ 152942 h 942214"/>
              <a:gd name="connsiteX10" fmla="*/ 1461807 w 2305918"/>
              <a:gd name="connsiteY10" fmla="*/ 152942 h 9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5918" h="942214">
                <a:moveTo>
                  <a:pt x="1550513" y="0"/>
                </a:moveTo>
                <a:lnTo>
                  <a:pt x="1639220" y="152942"/>
                </a:lnTo>
                <a:lnTo>
                  <a:pt x="2233344" y="152942"/>
                </a:lnTo>
                <a:cubicBezTo>
                  <a:pt x="2273426" y="152942"/>
                  <a:pt x="2305918" y="185434"/>
                  <a:pt x="2305918" y="225516"/>
                </a:cubicBezTo>
                <a:lnTo>
                  <a:pt x="2305918" y="869640"/>
                </a:lnTo>
                <a:cubicBezTo>
                  <a:pt x="2305918" y="909722"/>
                  <a:pt x="2273426" y="942214"/>
                  <a:pt x="2233344" y="942214"/>
                </a:cubicBezTo>
                <a:lnTo>
                  <a:pt x="72574" y="942214"/>
                </a:lnTo>
                <a:cubicBezTo>
                  <a:pt x="32492" y="942214"/>
                  <a:pt x="0" y="909722"/>
                  <a:pt x="0" y="869640"/>
                </a:cubicBezTo>
                <a:lnTo>
                  <a:pt x="0" y="225516"/>
                </a:lnTo>
                <a:cubicBezTo>
                  <a:pt x="0" y="185434"/>
                  <a:pt x="32492" y="152942"/>
                  <a:pt x="72574" y="152942"/>
                </a:cubicBezTo>
                <a:lnTo>
                  <a:pt x="1461807" y="152942"/>
                </a:lnTo>
                <a:close/>
              </a:path>
            </a:pathLst>
          </a:custGeom>
          <a:solidFill>
            <a:schemeClr val="bg1"/>
          </a:solidFill>
          <a:ln w="38100" cap="flat" cmpd="sng">
            <a:solidFill>
              <a:srgbClr val="ECB443"/>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lang="ja-JP" altLang="en-US" sz="1100">
              <a:solidFill>
                <a:schemeClr val="bg1"/>
              </a:solidFill>
              <a:latin typeface="Yu Gothic Medium" panose="020B0400000000000000" pitchFamily="34" charset="-128"/>
              <a:ea typeface="Yu Gothic Medium" panose="020B0400000000000000" pitchFamily="34" charset="-128"/>
            </a:endParaRPr>
          </a:p>
        </p:txBody>
      </p:sp>
      <p:sp>
        <p:nvSpPr>
          <p:cNvPr id="205" name="Google Shape;205;p15"/>
          <p:cNvSpPr/>
          <p:nvPr/>
        </p:nvSpPr>
        <p:spPr>
          <a:xfrm>
            <a:off x="5315046" y="5085796"/>
            <a:ext cx="2000156" cy="360180"/>
          </a:xfrm>
          <a:prstGeom prst="rect">
            <a:avLst/>
          </a:prstGeom>
          <a:noFill/>
          <a:ln w="19050" cap="flat" cmpd="sng">
            <a:noFill/>
            <a:prstDash val="solid"/>
            <a:round/>
            <a:headEnd type="none" w="sm" len="sm"/>
            <a:tailEnd type="none" w="sm" len="sm"/>
          </a:ln>
        </p:spPr>
        <p:txBody>
          <a:bodyPr spcFirstLastPara="1" wrap="square" lIns="0" tIns="0" rIns="0" bIns="0" anchor="t" anchorCtr="0">
            <a:noAutofit/>
          </a:bodyPr>
          <a:lstStyle/>
          <a:p>
            <a:r>
              <a:rPr lang="ja" altLang="en-US" sz="1600" dirty="0">
                <a:latin typeface="Yu Gothic Medium" panose="020B0400000000000000" pitchFamily="34" charset="-128"/>
                <a:ea typeface="Yu Gothic Medium" panose="020B0400000000000000" pitchFamily="34" charset="-128"/>
                <a:cs typeface="Meiryo"/>
                <a:sym typeface="Meiryo"/>
              </a:rPr>
              <a:t>発熱のため</a:t>
            </a:r>
            <a:endParaRPr sz="1600" dirty="0">
              <a:latin typeface="Yu Gothic Medium" panose="020B0400000000000000" pitchFamily="34" charset="-128"/>
              <a:ea typeface="Yu Gothic Medium" panose="020B0400000000000000" pitchFamily="34" charset="-128"/>
              <a:cs typeface="Meiryo"/>
              <a:sym typeface="Meiryo"/>
            </a:endParaRPr>
          </a:p>
          <a:p>
            <a:r>
              <a:rPr lang="ja" altLang="en-US" sz="1600" dirty="0">
                <a:latin typeface="Yu Gothic Medium" panose="020B0400000000000000" pitchFamily="34" charset="-128"/>
                <a:ea typeface="Yu Gothic Medium" panose="020B0400000000000000" pitchFamily="34" charset="-128"/>
                <a:cs typeface="Meiryo"/>
                <a:sym typeface="Meiryo"/>
              </a:rPr>
              <a:t>明日学校を休みます</a:t>
            </a:r>
            <a:endParaRPr sz="1600" dirty="0">
              <a:latin typeface="Yu Gothic Medium" panose="020B0400000000000000" pitchFamily="34" charset="-128"/>
              <a:ea typeface="Yu Gothic Medium" panose="020B0400000000000000" pitchFamily="34" charset="-128"/>
              <a:cs typeface="Meiryo"/>
              <a:sym typeface="Meiryo"/>
            </a:endParaRPr>
          </a:p>
        </p:txBody>
      </p:sp>
      <p:sp>
        <p:nvSpPr>
          <p:cNvPr id="227" name="Google Shape;227;p15"/>
          <p:cNvSpPr/>
          <p:nvPr/>
        </p:nvSpPr>
        <p:spPr>
          <a:xfrm>
            <a:off x="1035582" y="5091239"/>
            <a:ext cx="2760793" cy="814050"/>
          </a:xfrm>
          <a:prstGeom prst="rect">
            <a:avLst/>
          </a:prstGeom>
          <a:noFill/>
          <a:ln w="19050" cap="flat" cmpd="sng">
            <a:noFill/>
            <a:prstDash val="solid"/>
            <a:round/>
            <a:headEnd type="none" w="sm" len="sm"/>
            <a:tailEnd type="none" w="sm" len="sm"/>
          </a:ln>
        </p:spPr>
        <p:txBody>
          <a:bodyPr spcFirstLastPara="1" wrap="square" lIns="0" tIns="0" rIns="0" bIns="0" anchor="t" anchorCtr="0">
            <a:noAutofit/>
          </a:bodyPr>
          <a:lstStyle/>
          <a:p>
            <a:r>
              <a:rPr lang="ja" altLang="en-US" sz="1600" dirty="0">
                <a:latin typeface="Yu Gothic Medium" panose="020B0400000000000000" pitchFamily="34" charset="-128"/>
                <a:ea typeface="Yu Gothic Medium" panose="020B0400000000000000" pitchFamily="34" charset="-128"/>
                <a:cs typeface="Meiryo"/>
                <a:sym typeface="Meiryo"/>
              </a:rPr>
              <a:t>長期休みに関する</a:t>
            </a:r>
            <a:endParaRPr lang="en-US" altLang="ja" sz="1600" dirty="0">
              <a:latin typeface="Yu Gothic Medium" panose="020B0400000000000000" pitchFamily="34" charset="-128"/>
              <a:ea typeface="Yu Gothic Medium" panose="020B0400000000000000" pitchFamily="34" charset="-128"/>
              <a:cs typeface="Meiryo"/>
              <a:sym typeface="Meiryo"/>
            </a:endParaRPr>
          </a:p>
          <a:p>
            <a:r>
              <a:rPr lang="ja" altLang="en-US" sz="1600" dirty="0">
                <a:latin typeface="Yu Gothic Medium" panose="020B0400000000000000" pitchFamily="34" charset="-128"/>
                <a:ea typeface="Yu Gothic Medium" panose="020B0400000000000000" pitchFamily="34" charset="-128"/>
                <a:cs typeface="Meiryo"/>
                <a:sym typeface="Meiryo"/>
              </a:rPr>
              <a:t>ご連絡です。</a:t>
            </a:r>
            <a:endParaRPr sz="1600" dirty="0">
              <a:latin typeface="Yu Gothic Medium" panose="020B0400000000000000" pitchFamily="34" charset="-128"/>
              <a:ea typeface="Yu Gothic Medium" panose="020B0400000000000000" pitchFamily="34" charset="-128"/>
              <a:cs typeface="Meiryo"/>
              <a:sym typeface="Meiryo"/>
            </a:endParaRPr>
          </a:p>
          <a:p>
            <a:r>
              <a:rPr lang="ja" altLang="en-US" sz="1600" dirty="0">
                <a:latin typeface="Yu Gothic Medium" panose="020B0400000000000000" pitchFamily="34" charset="-128"/>
                <a:ea typeface="Yu Gothic Medium" panose="020B0400000000000000" pitchFamily="34" charset="-128"/>
                <a:cs typeface="Meiryo"/>
                <a:sym typeface="Meiryo"/>
              </a:rPr>
              <a:t>プリントを</a:t>
            </a:r>
            <a:r>
              <a:rPr lang="ja-JP" altLang="en-US" sz="1600">
                <a:latin typeface="Yu Gothic Medium" panose="020B0400000000000000" pitchFamily="34" charset="-128"/>
                <a:ea typeface="Yu Gothic Medium" panose="020B0400000000000000" pitchFamily="34" charset="-128"/>
                <a:cs typeface="Meiryo"/>
                <a:sym typeface="Meiryo"/>
              </a:rPr>
              <a:t>添付</a:t>
            </a:r>
            <a:endParaRPr lang="en-US" altLang="ja-JP" sz="1600" dirty="0">
              <a:latin typeface="Yu Gothic Medium" panose="020B0400000000000000" pitchFamily="34" charset="-128"/>
              <a:ea typeface="Yu Gothic Medium" panose="020B0400000000000000" pitchFamily="34" charset="-128"/>
              <a:cs typeface="Meiryo"/>
              <a:sym typeface="Meiryo"/>
            </a:endParaRPr>
          </a:p>
          <a:p>
            <a:r>
              <a:rPr lang="ja-JP" altLang="en-US" sz="1600">
                <a:latin typeface="Yu Gothic Medium" panose="020B0400000000000000" pitchFamily="34" charset="-128"/>
                <a:ea typeface="Yu Gothic Medium" panose="020B0400000000000000" pitchFamily="34" charset="-128"/>
                <a:cs typeface="Meiryo"/>
                <a:sym typeface="Meiryo"/>
              </a:rPr>
              <a:t>しています。</a:t>
            </a:r>
            <a:endParaRPr lang="ja-JP" altLang="en-US" sz="1600" dirty="0">
              <a:latin typeface="Yu Gothic Medium" panose="020B0400000000000000" pitchFamily="34" charset="-128"/>
              <a:ea typeface="Yu Gothic Medium" panose="020B0400000000000000" pitchFamily="34" charset="-128"/>
              <a:cs typeface="Meiryo"/>
              <a:sym typeface="Meiryo"/>
            </a:endParaRPr>
          </a:p>
        </p:txBody>
      </p:sp>
      <p:pic>
        <p:nvPicPr>
          <p:cNvPr id="228" name="Google Shape;228;p15"/>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2696958" y="5344164"/>
            <a:ext cx="757695" cy="757695"/>
          </a:xfrm>
          <a:prstGeom prst="rect">
            <a:avLst/>
          </a:prstGeom>
          <a:noFill/>
          <a:ln>
            <a:noFill/>
          </a:ln>
        </p:spPr>
      </p:pic>
      <p:pic>
        <p:nvPicPr>
          <p:cNvPr id="31" name="図 30">
            <a:extLst>
              <a:ext uri="{FF2B5EF4-FFF2-40B4-BE49-F238E27FC236}">
                <a16:creationId xmlns:a16="http://schemas.microsoft.com/office/drawing/2014/main" id="{841CAB14-81C9-B9CD-BE38-9E1668C392C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97318" y="3780327"/>
            <a:ext cx="986172" cy="986172"/>
          </a:xfrm>
          <a:prstGeom prst="rect">
            <a:avLst/>
          </a:prstGeom>
        </p:spPr>
      </p:pic>
      <p:pic>
        <p:nvPicPr>
          <p:cNvPr id="32" name="図 31">
            <a:extLst>
              <a:ext uri="{FF2B5EF4-FFF2-40B4-BE49-F238E27FC236}">
                <a16:creationId xmlns:a16="http://schemas.microsoft.com/office/drawing/2014/main" id="{9233AB5E-13D5-F5EA-4079-56B5B6B1DBE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756137" y="3761525"/>
            <a:ext cx="985914" cy="985914"/>
          </a:xfrm>
          <a:prstGeom prst="rect">
            <a:avLst/>
          </a:prstGeom>
        </p:spPr>
      </p:pic>
      <p:grpSp>
        <p:nvGrpSpPr>
          <p:cNvPr id="33" name="グループ化 32">
            <a:extLst>
              <a:ext uri="{FF2B5EF4-FFF2-40B4-BE49-F238E27FC236}">
                <a16:creationId xmlns:a16="http://schemas.microsoft.com/office/drawing/2014/main" id="{F6979E67-62CA-32B3-3B79-D706437878FD}"/>
              </a:ext>
            </a:extLst>
          </p:cNvPr>
          <p:cNvGrpSpPr/>
          <p:nvPr/>
        </p:nvGrpSpPr>
        <p:grpSpPr>
          <a:xfrm flipH="1">
            <a:off x="5791710" y="3974123"/>
            <a:ext cx="289805" cy="503852"/>
            <a:chOff x="6831373" y="595183"/>
            <a:chExt cx="289805" cy="503852"/>
          </a:xfrm>
        </p:grpSpPr>
        <p:sp>
          <p:nvSpPr>
            <p:cNvPr id="34" name="Google Shape;350;p22">
              <a:extLst>
                <a:ext uri="{FF2B5EF4-FFF2-40B4-BE49-F238E27FC236}">
                  <a16:creationId xmlns:a16="http://schemas.microsoft.com/office/drawing/2014/main" id="{6E4E1064-75D4-C2C1-7F06-40B3A3F0725E}"/>
                </a:ext>
              </a:extLst>
            </p:cNvPr>
            <p:cNvSpPr/>
            <p:nvPr/>
          </p:nvSpPr>
          <p:spPr>
            <a:xfrm flipH="1">
              <a:off x="6831373" y="595183"/>
              <a:ext cx="255600" cy="229500"/>
            </a:xfrm>
            <a:prstGeom prst="rightArrow">
              <a:avLst>
                <a:gd name="adj1" fmla="val 50000"/>
                <a:gd name="adj2" fmla="val 50000"/>
              </a:avLst>
            </a:prstGeom>
            <a:solidFill>
              <a:srgbClr val="0B334D">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0;p22">
              <a:extLst>
                <a:ext uri="{FF2B5EF4-FFF2-40B4-BE49-F238E27FC236}">
                  <a16:creationId xmlns:a16="http://schemas.microsoft.com/office/drawing/2014/main" id="{2B4AE10E-CFA6-AE44-0D99-F9896DCD92C1}"/>
                </a:ext>
              </a:extLst>
            </p:cNvPr>
            <p:cNvSpPr/>
            <p:nvPr/>
          </p:nvSpPr>
          <p:spPr>
            <a:xfrm rot="10800000" flipH="1">
              <a:off x="6865578" y="869535"/>
              <a:ext cx="255600" cy="229500"/>
            </a:xfrm>
            <a:prstGeom prst="rightArrow">
              <a:avLst>
                <a:gd name="adj1" fmla="val 50000"/>
                <a:gd name="adj2" fmla="val 50000"/>
              </a:avLst>
            </a:prstGeom>
            <a:solidFill>
              <a:srgbClr val="ECB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 name="図 37">
            <a:extLst>
              <a:ext uri="{FF2B5EF4-FFF2-40B4-BE49-F238E27FC236}">
                <a16:creationId xmlns:a16="http://schemas.microsoft.com/office/drawing/2014/main" id="{339E1EBA-CBE1-8F52-B59C-A176D13DA31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510842" y="8343762"/>
            <a:ext cx="986172" cy="986172"/>
          </a:xfrm>
          <a:prstGeom prst="rect">
            <a:avLst/>
          </a:prstGeom>
        </p:spPr>
      </p:pic>
      <p:pic>
        <p:nvPicPr>
          <p:cNvPr id="39" name="図 38">
            <a:extLst>
              <a:ext uri="{FF2B5EF4-FFF2-40B4-BE49-F238E27FC236}">
                <a16:creationId xmlns:a16="http://schemas.microsoft.com/office/drawing/2014/main" id="{9D70F2BE-D05C-964A-4C47-BEC52910827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69661" y="8324960"/>
            <a:ext cx="985914" cy="985914"/>
          </a:xfrm>
          <a:prstGeom prst="rect">
            <a:avLst/>
          </a:prstGeom>
        </p:spPr>
      </p:pic>
      <p:grpSp>
        <p:nvGrpSpPr>
          <p:cNvPr id="40" name="グループ化 39">
            <a:extLst>
              <a:ext uri="{FF2B5EF4-FFF2-40B4-BE49-F238E27FC236}">
                <a16:creationId xmlns:a16="http://schemas.microsoft.com/office/drawing/2014/main" id="{67804716-E8EF-FFD0-AD95-4826639F0A14}"/>
              </a:ext>
            </a:extLst>
          </p:cNvPr>
          <p:cNvGrpSpPr/>
          <p:nvPr/>
        </p:nvGrpSpPr>
        <p:grpSpPr>
          <a:xfrm flipH="1">
            <a:off x="2105234" y="8537558"/>
            <a:ext cx="289805" cy="503852"/>
            <a:chOff x="6831373" y="595183"/>
            <a:chExt cx="289805" cy="503852"/>
          </a:xfrm>
        </p:grpSpPr>
        <p:sp>
          <p:nvSpPr>
            <p:cNvPr id="41" name="Google Shape;350;p22">
              <a:extLst>
                <a:ext uri="{FF2B5EF4-FFF2-40B4-BE49-F238E27FC236}">
                  <a16:creationId xmlns:a16="http://schemas.microsoft.com/office/drawing/2014/main" id="{5E5C9BDA-B242-B524-BC43-5527963E0FF5}"/>
                </a:ext>
              </a:extLst>
            </p:cNvPr>
            <p:cNvSpPr/>
            <p:nvPr/>
          </p:nvSpPr>
          <p:spPr>
            <a:xfrm flipH="1">
              <a:off x="6831373" y="595183"/>
              <a:ext cx="255600" cy="229500"/>
            </a:xfrm>
            <a:prstGeom prst="rightArrow">
              <a:avLst>
                <a:gd name="adj1" fmla="val 50000"/>
                <a:gd name="adj2" fmla="val 50000"/>
              </a:avLst>
            </a:prstGeom>
            <a:solidFill>
              <a:srgbClr val="0B3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0;p22">
              <a:extLst>
                <a:ext uri="{FF2B5EF4-FFF2-40B4-BE49-F238E27FC236}">
                  <a16:creationId xmlns:a16="http://schemas.microsoft.com/office/drawing/2014/main" id="{9E480072-1B88-0E0C-A65C-0A7D3371E8F6}"/>
                </a:ext>
              </a:extLst>
            </p:cNvPr>
            <p:cNvSpPr/>
            <p:nvPr/>
          </p:nvSpPr>
          <p:spPr>
            <a:xfrm rot="10800000" flipH="1">
              <a:off x="6865578" y="869535"/>
              <a:ext cx="255600" cy="229500"/>
            </a:xfrm>
            <a:prstGeom prst="rightArrow">
              <a:avLst>
                <a:gd name="adj1" fmla="val 50000"/>
                <a:gd name="adj2" fmla="val 50000"/>
              </a:avLst>
            </a:prstGeom>
            <a:solidFill>
              <a:srgbClr val="ECB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4" name="グループ化 53">
            <a:extLst>
              <a:ext uri="{FF2B5EF4-FFF2-40B4-BE49-F238E27FC236}">
                <a16:creationId xmlns:a16="http://schemas.microsoft.com/office/drawing/2014/main" id="{E0C455FE-ACFA-2DAE-4794-A1232DA36C6B}"/>
              </a:ext>
            </a:extLst>
          </p:cNvPr>
          <p:cNvGrpSpPr/>
          <p:nvPr/>
        </p:nvGrpSpPr>
        <p:grpSpPr>
          <a:xfrm>
            <a:off x="1627512" y="9594357"/>
            <a:ext cx="1370222" cy="576776"/>
            <a:chOff x="1256972" y="9278755"/>
            <a:chExt cx="1921649" cy="808892"/>
          </a:xfrm>
        </p:grpSpPr>
        <p:grpSp>
          <p:nvGrpSpPr>
            <p:cNvPr id="50" name="グループ化 49">
              <a:extLst>
                <a:ext uri="{FF2B5EF4-FFF2-40B4-BE49-F238E27FC236}">
                  <a16:creationId xmlns:a16="http://schemas.microsoft.com/office/drawing/2014/main" id="{50C86D70-B96D-FC91-52B3-DC9F2D270AE3}"/>
                </a:ext>
              </a:extLst>
            </p:cNvPr>
            <p:cNvGrpSpPr/>
            <p:nvPr/>
          </p:nvGrpSpPr>
          <p:grpSpPr>
            <a:xfrm>
              <a:off x="1256972" y="9278755"/>
              <a:ext cx="1921649" cy="365760"/>
              <a:chOff x="1256972" y="9278755"/>
              <a:chExt cx="1921649" cy="365760"/>
            </a:xfrm>
          </p:grpSpPr>
          <p:sp>
            <p:nvSpPr>
              <p:cNvPr id="47" name="角丸四角形 46">
                <a:extLst>
                  <a:ext uri="{FF2B5EF4-FFF2-40B4-BE49-F238E27FC236}">
                    <a16:creationId xmlns:a16="http://schemas.microsoft.com/office/drawing/2014/main" id="{5B3A6DD4-1B28-047D-5533-3406E80F7A00}"/>
                  </a:ext>
                </a:extLst>
              </p:cNvPr>
              <p:cNvSpPr/>
              <p:nvPr/>
            </p:nvSpPr>
            <p:spPr>
              <a:xfrm>
                <a:off x="1256972" y="9278755"/>
                <a:ext cx="1921649" cy="365760"/>
              </a:xfrm>
              <a:prstGeom prst="roundRect">
                <a:avLst>
                  <a:gd name="adj" fmla="val 9195"/>
                </a:avLst>
              </a:prstGeom>
              <a:solidFill>
                <a:schemeClr val="bg1"/>
              </a:solidFill>
              <a:ln w="38100" cap="flat" cmpd="sng">
                <a:solidFill>
                  <a:schemeClr val="bg1">
                    <a:lumMod val="85000"/>
                  </a:schemeClr>
                </a:solidFill>
                <a:prstDash val="solid"/>
                <a:round/>
                <a:headEnd type="none" w="sm" len="sm"/>
                <a:tailEnd type="none" w="sm" len="sm"/>
              </a:ln>
            </p:spPr>
            <p:txBody>
              <a:bodyPr spcFirstLastPara="1" wrap="square" lIns="108000" tIns="0" rIns="0" bIns="0" anchor="ctr" anchorCtr="0">
                <a:noAutofit/>
              </a:bodyPr>
              <a:lstStyle/>
              <a:p>
                <a:pPr>
                  <a:buClr>
                    <a:schemeClr val="dk1"/>
                  </a:buClr>
                  <a:buSzPts val="1100"/>
                </a:pPr>
                <a:r>
                  <a:rPr lang="ja-JP" altLang="en-US">
                    <a:solidFill>
                      <a:schemeClr val="dk1"/>
                    </a:solidFill>
                    <a:latin typeface="Yu Gothic Medium" panose="020B0400000000000000" pitchFamily="34" charset="-128"/>
                    <a:ea typeface="Yu Gothic Medium" panose="020B0400000000000000" pitchFamily="34" charset="-128"/>
                    <a:cs typeface="Meiryo"/>
                    <a:sym typeface="Meiryo"/>
                  </a:rPr>
                  <a:t>出席</a:t>
                </a:r>
                <a:endParaRPr lang="ja-JP" altLang="en-US">
                  <a:solidFill>
                    <a:schemeClr val="bg1"/>
                  </a:solidFill>
                  <a:latin typeface="Yu Gothic Medium" panose="020B0400000000000000" pitchFamily="34" charset="-128"/>
                  <a:ea typeface="Yu Gothic Medium" panose="020B0400000000000000" pitchFamily="34" charset="-128"/>
                </a:endParaRPr>
              </a:p>
            </p:txBody>
          </p:sp>
          <p:sp>
            <p:nvSpPr>
              <p:cNvPr id="49" name="円/楕円 48">
                <a:extLst>
                  <a:ext uri="{FF2B5EF4-FFF2-40B4-BE49-F238E27FC236}">
                    <a16:creationId xmlns:a16="http://schemas.microsoft.com/office/drawing/2014/main" id="{FC2B296C-5A70-9EDA-4BCE-34E954B2544A}"/>
                  </a:ext>
                </a:extLst>
              </p:cNvPr>
              <p:cNvSpPr/>
              <p:nvPr/>
            </p:nvSpPr>
            <p:spPr>
              <a:xfrm>
                <a:off x="2000077" y="9372835"/>
                <a:ext cx="177600" cy="177601"/>
              </a:xfrm>
              <a:prstGeom prst="ellipse">
                <a:avLst/>
              </a:prstGeom>
              <a:solidFill>
                <a:schemeClr val="bg1"/>
              </a:solidFill>
              <a:ln w="38100" cap="flat" cmpd="sng">
                <a:solidFill>
                  <a:schemeClr val="bg1">
                    <a:lumMod val="85000"/>
                  </a:schemeClr>
                </a:solidFill>
                <a:prstDash val="solid"/>
                <a:round/>
                <a:headEnd type="none" w="sm" len="sm"/>
                <a:tailEnd type="none" w="sm" len="sm"/>
              </a:ln>
            </p:spPr>
            <p:txBody>
              <a:bodyPr spcFirstLastPara="1" wrap="square" lIns="108000" tIns="0" rIns="0" bIns="0" anchor="ctr" anchorCtr="0">
                <a:noAutofit/>
              </a:bodyPr>
              <a:lstStyle/>
              <a:p>
                <a:pPr>
                  <a:buClr>
                    <a:schemeClr val="dk1"/>
                  </a:buClr>
                  <a:buSzPts val="1100"/>
                </a:pPr>
                <a:endParaRPr lang="ja-JP" altLang="en-US">
                  <a:solidFill>
                    <a:schemeClr val="dk1"/>
                  </a:solidFill>
                  <a:latin typeface="Yu Gothic Medium" panose="020B0400000000000000" pitchFamily="34" charset="-128"/>
                  <a:ea typeface="Yu Gothic Medium" panose="020B0400000000000000" pitchFamily="34" charset="-128"/>
                </a:endParaRPr>
              </a:p>
            </p:txBody>
          </p:sp>
        </p:grpSp>
        <p:grpSp>
          <p:nvGrpSpPr>
            <p:cNvPr id="51" name="グループ化 50">
              <a:extLst>
                <a:ext uri="{FF2B5EF4-FFF2-40B4-BE49-F238E27FC236}">
                  <a16:creationId xmlns:a16="http://schemas.microsoft.com/office/drawing/2014/main" id="{B6AAFE04-6B0D-920F-3EAF-404408C8C6B7}"/>
                </a:ext>
              </a:extLst>
            </p:cNvPr>
            <p:cNvGrpSpPr/>
            <p:nvPr/>
          </p:nvGrpSpPr>
          <p:grpSpPr>
            <a:xfrm>
              <a:off x="1256972" y="9721887"/>
              <a:ext cx="1921649" cy="365760"/>
              <a:chOff x="1256972" y="9278755"/>
              <a:chExt cx="1921649" cy="365760"/>
            </a:xfrm>
          </p:grpSpPr>
          <p:sp>
            <p:nvSpPr>
              <p:cNvPr id="52" name="角丸四角形 51">
                <a:extLst>
                  <a:ext uri="{FF2B5EF4-FFF2-40B4-BE49-F238E27FC236}">
                    <a16:creationId xmlns:a16="http://schemas.microsoft.com/office/drawing/2014/main" id="{F5D61B6C-4978-8AC3-A6FF-06D8A8EB6280}"/>
                  </a:ext>
                </a:extLst>
              </p:cNvPr>
              <p:cNvSpPr/>
              <p:nvPr/>
            </p:nvSpPr>
            <p:spPr>
              <a:xfrm>
                <a:off x="1256972" y="9278755"/>
                <a:ext cx="1921649" cy="365760"/>
              </a:xfrm>
              <a:prstGeom prst="roundRect">
                <a:avLst>
                  <a:gd name="adj" fmla="val 9195"/>
                </a:avLst>
              </a:prstGeom>
              <a:solidFill>
                <a:schemeClr val="bg1"/>
              </a:solidFill>
              <a:ln w="38100" cap="flat" cmpd="sng">
                <a:solidFill>
                  <a:schemeClr val="bg1">
                    <a:lumMod val="85000"/>
                  </a:schemeClr>
                </a:solidFill>
                <a:prstDash val="solid"/>
                <a:round/>
                <a:headEnd type="none" w="sm" len="sm"/>
                <a:tailEnd type="none" w="sm" len="sm"/>
              </a:ln>
            </p:spPr>
            <p:txBody>
              <a:bodyPr spcFirstLastPara="1" wrap="square" lIns="108000" tIns="0" rIns="0" bIns="0" anchor="ctr" anchorCtr="0">
                <a:noAutofit/>
              </a:bodyPr>
              <a:lstStyle/>
              <a:p>
                <a:pPr>
                  <a:buClr>
                    <a:schemeClr val="dk1"/>
                  </a:buClr>
                  <a:buSzPts val="1100"/>
                </a:pPr>
                <a:r>
                  <a:rPr lang="ja-JP" altLang="en-US">
                    <a:solidFill>
                      <a:schemeClr val="dk1"/>
                    </a:solidFill>
                    <a:latin typeface="Yu Gothic Medium" panose="020B0400000000000000" pitchFamily="34" charset="-128"/>
                    <a:ea typeface="Yu Gothic Medium" panose="020B0400000000000000" pitchFamily="34" charset="-128"/>
                    <a:cs typeface="Meiryo"/>
                    <a:sym typeface="Meiryo"/>
                  </a:rPr>
                  <a:t>欠席</a:t>
                </a:r>
                <a:endParaRPr lang="ja-JP" altLang="en-US">
                  <a:solidFill>
                    <a:schemeClr val="bg1"/>
                  </a:solidFill>
                  <a:latin typeface="Yu Gothic Medium" panose="020B0400000000000000" pitchFamily="34" charset="-128"/>
                  <a:ea typeface="Yu Gothic Medium" panose="020B0400000000000000" pitchFamily="34" charset="-128"/>
                </a:endParaRPr>
              </a:p>
            </p:txBody>
          </p:sp>
          <p:sp>
            <p:nvSpPr>
              <p:cNvPr id="53" name="円/楕円 52">
                <a:extLst>
                  <a:ext uri="{FF2B5EF4-FFF2-40B4-BE49-F238E27FC236}">
                    <a16:creationId xmlns:a16="http://schemas.microsoft.com/office/drawing/2014/main" id="{8C97C1CF-0E87-A78D-9523-A2A33783694C}"/>
                  </a:ext>
                </a:extLst>
              </p:cNvPr>
              <p:cNvSpPr/>
              <p:nvPr/>
            </p:nvSpPr>
            <p:spPr>
              <a:xfrm>
                <a:off x="2000077" y="9372835"/>
                <a:ext cx="177600" cy="177601"/>
              </a:xfrm>
              <a:prstGeom prst="ellipse">
                <a:avLst/>
              </a:prstGeom>
              <a:solidFill>
                <a:schemeClr val="bg1"/>
              </a:solidFill>
              <a:ln w="38100" cap="flat" cmpd="sng">
                <a:solidFill>
                  <a:schemeClr val="bg1">
                    <a:lumMod val="85000"/>
                  </a:schemeClr>
                </a:solidFill>
                <a:prstDash val="solid"/>
                <a:round/>
                <a:headEnd type="none" w="sm" len="sm"/>
                <a:tailEnd type="none" w="sm" len="sm"/>
              </a:ln>
            </p:spPr>
            <p:txBody>
              <a:bodyPr spcFirstLastPara="1" wrap="square" lIns="108000" tIns="0" rIns="0" bIns="0" anchor="ctr" anchorCtr="0">
                <a:noAutofit/>
              </a:bodyPr>
              <a:lstStyle/>
              <a:p>
                <a:pPr>
                  <a:buClr>
                    <a:schemeClr val="dk1"/>
                  </a:buClr>
                  <a:buSzPts val="1100"/>
                </a:pPr>
                <a:endParaRPr lang="ja-JP" altLang="en-US">
                  <a:solidFill>
                    <a:schemeClr val="dk1"/>
                  </a:solidFill>
                  <a:latin typeface="Yu Gothic Medium" panose="020B0400000000000000" pitchFamily="34" charset="-128"/>
                  <a:ea typeface="Yu Gothic Medium" panose="020B0400000000000000" pitchFamily="34" charset="-128"/>
                </a:endParaRPr>
              </a:p>
            </p:txBody>
          </p:sp>
        </p:grpSp>
      </p:grpSp>
      <p:sp>
        <p:nvSpPr>
          <p:cNvPr id="243" name="フリーフォーム 242">
            <a:extLst>
              <a:ext uri="{FF2B5EF4-FFF2-40B4-BE49-F238E27FC236}">
                <a16:creationId xmlns:a16="http://schemas.microsoft.com/office/drawing/2014/main" id="{0D9EBAD6-6A94-DAB2-DE61-96B10D50E880}"/>
              </a:ext>
            </a:extLst>
          </p:cNvPr>
          <p:cNvSpPr/>
          <p:nvPr/>
        </p:nvSpPr>
        <p:spPr>
          <a:xfrm rot="10800000">
            <a:off x="875900" y="7270362"/>
            <a:ext cx="2121834" cy="1017083"/>
          </a:xfrm>
          <a:custGeom>
            <a:avLst/>
            <a:gdLst>
              <a:gd name="connsiteX0" fmla="*/ 2040410 w 2121834"/>
              <a:gd name="connsiteY0" fmla="*/ 1017083 h 1017083"/>
              <a:gd name="connsiteX1" fmla="*/ 81424 w 2121834"/>
              <a:gd name="connsiteY1" fmla="*/ 1017083 h 1017083"/>
              <a:gd name="connsiteX2" fmla="*/ 0 w 2121834"/>
              <a:gd name="connsiteY2" fmla="*/ 935659 h 1017083"/>
              <a:gd name="connsiteX3" fmla="*/ 0 w 2121834"/>
              <a:gd name="connsiteY3" fmla="*/ 212984 h 1017083"/>
              <a:gd name="connsiteX4" fmla="*/ 81424 w 2121834"/>
              <a:gd name="connsiteY4" fmla="*/ 131560 h 1017083"/>
              <a:gd name="connsiteX5" fmla="*/ 1360008 w 2121834"/>
              <a:gd name="connsiteY5" fmla="*/ 131560 h 1017083"/>
              <a:gd name="connsiteX6" fmla="*/ 1436313 w 2121834"/>
              <a:gd name="connsiteY6" fmla="*/ 0 h 1017083"/>
              <a:gd name="connsiteX7" fmla="*/ 1512618 w 2121834"/>
              <a:gd name="connsiteY7" fmla="*/ 131560 h 1017083"/>
              <a:gd name="connsiteX8" fmla="*/ 2040410 w 2121834"/>
              <a:gd name="connsiteY8" fmla="*/ 131560 h 1017083"/>
              <a:gd name="connsiteX9" fmla="*/ 2121834 w 2121834"/>
              <a:gd name="connsiteY9" fmla="*/ 212984 h 1017083"/>
              <a:gd name="connsiteX10" fmla="*/ 2121834 w 2121834"/>
              <a:gd name="connsiteY10" fmla="*/ 935659 h 1017083"/>
              <a:gd name="connsiteX11" fmla="*/ 2040410 w 2121834"/>
              <a:gd name="connsiteY11" fmla="*/ 1017083 h 101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1834" h="1017083">
                <a:moveTo>
                  <a:pt x="2040410" y="1017083"/>
                </a:moveTo>
                <a:lnTo>
                  <a:pt x="81424" y="1017083"/>
                </a:lnTo>
                <a:cubicBezTo>
                  <a:pt x="36455" y="1017083"/>
                  <a:pt x="0" y="980628"/>
                  <a:pt x="0" y="935659"/>
                </a:cubicBezTo>
                <a:lnTo>
                  <a:pt x="0" y="212984"/>
                </a:lnTo>
                <a:cubicBezTo>
                  <a:pt x="0" y="168015"/>
                  <a:pt x="36455" y="131560"/>
                  <a:pt x="81424" y="131560"/>
                </a:cubicBezTo>
                <a:lnTo>
                  <a:pt x="1360008" y="131560"/>
                </a:lnTo>
                <a:lnTo>
                  <a:pt x="1436313" y="0"/>
                </a:lnTo>
                <a:lnTo>
                  <a:pt x="1512618" y="131560"/>
                </a:lnTo>
                <a:lnTo>
                  <a:pt x="2040410" y="131560"/>
                </a:lnTo>
                <a:cubicBezTo>
                  <a:pt x="2085379" y="131560"/>
                  <a:pt x="2121834" y="168015"/>
                  <a:pt x="2121834" y="212984"/>
                </a:cubicBezTo>
                <a:lnTo>
                  <a:pt x="2121834" y="935659"/>
                </a:lnTo>
                <a:cubicBezTo>
                  <a:pt x="2121834" y="980628"/>
                  <a:pt x="2085379" y="1017083"/>
                  <a:pt x="2040410" y="1017083"/>
                </a:cubicBezTo>
                <a:close/>
              </a:path>
            </a:pathLst>
          </a:custGeom>
          <a:solidFill>
            <a:schemeClr val="bg1"/>
          </a:solidFill>
          <a:ln w="38100" cap="flat" cmpd="sng">
            <a:solidFill>
              <a:srgbClr val="0A334C"/>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lang="ja-JP" altLang="en-US" sz="1100">
              <a:solidFill>
                <a:schemeClr val="bg1"/>
              </a:solidFill>
              <a:latin typeface="Yu Gothic Medium" panose="020B0400000000000000" pitchFamily="34" charset="-128"/>
              <a:ea typeface="Yu Gothic Medium" panose="020B0400000000000000" pitchFamily="34" charset="-128"/>
              <a:cs typeface="Arial"/>
            </a:endParaRPr>
          </a:p>
        </p:txBody>
      </p:sp>
      <p:sp>
        <p:nvSpPr>
          <p:cNvPr id="57" name="Google Shape;232;p15">
            <a:extLst>
              <a:ext uri="{FF2B5EF4-FFF2-40B4-BE49-F238E27FC236}">
                <a16:creationId xmlns:a16="http://schemas.microsoft.com/office/drawing/2014/main" id="{752089FB-A771-DFD2-3718-CD68E588A4CE}"/>
              </a:ext>
            </a:extLst>
          </p:cNvPr>
          <p:cNvSpPr txBox="1"/>
          <p:nvPr/>
        </p:nvSpPr>
        <p:spPr>
          <a:xfrm>
            <a:off x="1061241" y="7493917"/>
            <a:ext cx="2304574" cy="492443"/>
          </a:xfrm>
          <a:prstGeom prst="rect">
            <a:avLst/>
          </a:prstGeom>
          <a:noFill/>
          <a:ln>
            <a:noFill/>
          </a:ln>
        </p:spPr>
        <p:txBody>
          <a:bodyPr spcFirstLastPara="1" wrap="square" lIns="0" tIns="0" rIns="0" bIns="0" anchor="t" anchorCtr="0">
            <a:spAutoFit/>
          </a:bodyPr>
          <a:lstStyle/>
          <a:p>
            <a:pPr>
              <a:buClr>
                <a:schemeClr val="dk1"/>
              </a:buClr>
              <a:buSzPts val="1100"/>
            </a:pPr>
            <a:r>
              <a:rPr lang="ja" altLang="en-US" sz="1600" dirty="0">
                <a:solidFill>
                  <a:schemeClr val="dk1"/>
                </a:solidFill>
                <a:latin typeface="Yu Gothic Medium" panose="020B0400000000000000" pitchFamily="34" charset="-128"/>
                <a:ea typeface="Yu Gothic Medium" panose="020B0400000000000000" pitchFamily="34" charset="-128"/>
                <a:cs typeface="Meiryo"/>
                <a:sym typeface="Meiryo"/>
              </a:rPr>
              <a:t>保護者会出欠確認の</a:t>
            </a:r>
            <a:endParaRPr lang="en-US" altLang="ja" sz="1600" dirty="0">
              <a:solidFill>
                <a:schemeClr val="dk1"/>
              </a:solidFill>
              <a:latin typeface="Yu Gothic Medium" panose="020B0400000000000000" pitchFamily="34" charset="-128"/>
              <a:ea typeface="Yu Gothic Medium" panose="020B0400000000000000" pitchFamily="34" charset="-128"/>
              <a:cs typeface="Meiryo"/>
              <a:sym typeface="Meiryo"/>
            </a:endParaRPr>
          </a:p>
          <a:p>
            <a:pPr>
              <a:buClr>
                <a:schemeClr val="dk1"/>
              </a:buClr>
              <a:buSzPts val="1100"/>
            </a:pPr>
            <a:r>
              <a:rPr lang="ja" altLang="en-US" sz="1600" dirty="0">
                <a:solidFill>
                  <a:schemeClr val="dk1"/>
                </a:solidFill>
                <a:latin typeface="Yu Gothic Medium" panose="020B0400000000000000" pitchFamily="34" charset="-128"/>
                <a:ea typeface="Yu Gothic Medium" panose="020B0400000000000000" pitchFamily="34" charset="-128"/>
                <a:cs typeface="Meiryo"/>
                <a:sym typeface="Meiryo"/>
              </a:rPr>
              <a:t>アンケートです。</a:t>
            </a:r>
            <a:endParaRPr sz="1600" dirty="0">
              <a:latin typeface="Yu Gothic Medium" panose="020B0400000000000000" pitchFamily="34" charset="-128"/>
              <a:ea typeface="Yu Gothic Medium" panose="020B0400000000000000" pitchFamily="34" charset="-128"/>
              <a:cs typeface="Meiryo"/>
              <a:sym typeface="Meiryo"/>
            </a:endParaRPr>
          </a:p>
        </p:txBody>
      </p:sp>
      <p:pic>
        <p:nvPicPr>
          <p:cNvPr id="192" name="図 191">
            <a:extLst>
              <a:ext uri="{FF2B5EF4-FFF2-40B4-BE49-F238E27FC236}">
                <a16:creationId xmlns:a16="http://schemas.microsoft.com/office/drawing/2014/main" id="{7401A8E2-5A0A-1D3A-F84A-BD024DA4D39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97318" y="7524508"/>
            <a:ext cx="986172" cy="986172"/>
          </a:xfrm>
          <a:prstGeom prst="rect">
            <a:avLst/>
          </a:prstGeom>
        </p:spPr>
      </p:pic>
      <p:sp>
        <p:nvSpPr>
          <p:cNvPr id="238" name="フリーフォーム 237">
            <a:extLst>
              <a:ext uri="{FF2B5EF4-FFF2-40B4-BE49-F238E27FC236}">
                <a16:creationId xmlns:a16="http://schemas.microsoft.com/office/drawing/2014/main" id="{B5E3362B-2AC1-6A65-8E7E-454F745926F5}"/>
              </a:ext>
            </a:extLst>
          </p:cNvPr>
          <p:cNvSpPr/>
          <p:nvPr/>
        </p:nvSpPr>
        <p:spPr>
          <a:xfrm>
            <a:off x="5964430" y="9746966"/>
            <a:ext cx="1573151" cy="566271"/>
          </a:xfrm>
          <a:custGeom>
            <a:avLst/>
            <a:gdLst>
              <a:gd name="connsiteX0" fmla="*/ 497647 w 1573151"/>
              <a:gd name="connsiteY0" fmla="*/ 0 h 566271"/>
              <a:gd name="connsiteX1" fmla="*/ 552827 w 1573151"/>
              <a:gd name="connsiteY1" fmla="*/ 95138 h 566271"/>
              <a:gd name="connsiteX2" fmla="*/ 1529830 w 1573151"/>
              <a:gd name="connsiteY2" fmla="*/ 95138 h 566271"/>
              <a:gd name="connsiteX3" fmla="*/ 1573151 w 1573151"/>
              <a:gd name="connsiteY3" fmla="*/ 138459 h 566271"/>
              <a:gd name="connsiteX4" fmla="*/ 1573151 w 1573151"/>
              <a:gd name="connsiteY4" fmla="*/ 522950 h 566271"/>
              <a:gd name="connsiteX5" fmla="*/ 1529830 w 1573151"/>
              <a:gd name="connsiteY5" fmla="*/ 566271 h 566271"/>
              <a:gd name="connsiteX6" fmla="*/ 43321 w 1573151"/>
              <a:gd name="connsiteY6" fmla="*/ 566271 h 566271"/>
              <a:gd name="connsiteX7" fmla="*/ 0 w 1573151"/>
              <a:gd name="connsiteY7" fmla="*/ 522950 h 566271"/>
              <a:gd name="connsiteX8" fmla="*/ 0 w 1573151"/>
              <a:gd name="connsiteY8" fmla="*/ 138459 h 566271"/>
              <a:gd name="connsiteX9" fmla="*/ 43321 w 1573151"/>
              <a:gd name="connsiteY9" fmla="*/ 95138 h 566271"/>
              <a:gd name="connsiteX10" fmla="*/ 442467 w 1573151"/>
              <a:gd name="connsiteY10" fmla="*/ 95138 h 56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3151" h="566271">
                <a:moveTo>
                  <a:pt x="497647" y="0"/>
                </a:moveTo>
                <a:lnTo>
                  <a:pt x="552827" y="95138"/>
                </a:lnTo>
                <a:lnTo>
                  <a:pt x="1529830" y="95138"/>
                </a:lnTo>
                <a:cubicBezTo>
                  <a:pt x="1553756" y="95138"/>
                  <a:pt x="1573151" y="114533"/>
                  <a:pt x="1573151" y="138459"/>
                </a:cubicBezTo>
                <a:lnTo>
                  <a:pt x="1573151" y="522950"/>
                </a:lnTo>
                <a:cubicBezTo>
                  <a:pt x="1573151" y="546876"/>
                  <a:pt x="1553756" y="566271"/>
                  <a:pt x="1529830" y="566271"/>
                </a:cubicBezTo>
                <a:lnTo>
                  <a:pt x="43321" y="566271"/>
                </a:lnTo>
                <a:cubicBezTo>
                  <a:pt x="19395" y="566271"/>
                  <a:pt x="0" y="546876"/>
                  <a:pt x="0" y="522950"/>
                </a:cubicBezTo>
                <a:lnTo>
                  <a:pt x="0" y="138459"/>
                </a:lnTo>
                <a:cubicBezTo>
                  <a:pt x="0" y="114533"/>
                  <a:pt x="19395" y="95138"/>
                  <a:pt x="43321" y="95138"/>
                </a:cubicBezTo>
                <a:lnTo>
                  <a:pt x="442467" y="95138"/>
                </a:lnTo>
                <a:close/>
              </a:path>
            </a:pathLst>
          </a:custGeom>
          <a:solidFill>
            <a:schemeClr val="bg1"/>
          </a:solid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lang="ja-JP" altLang="en-US" sz="1100">
              <a:solidFill>
                <a:schemeClr val="bg1"/>
              </a:solidFill>
              <a:latin typeface="Yu Gothic Medium" panose="020B0400000000000000" pitchFamily="34" charset="-128"/>
              <a:ea typeface="Yu Gothic Medium" panose="020B0400000000000000" pitchFamily="34" charset="-128"/>
            </a:endParaRPr>
          </a:p>
        </p:txBody>
      </p:sp>
      <p:sp>
        <p:nvSpPr>
          <p:cNvPr id="237" name="Google Shape;205;p15">
            <a:extLst>
              <a:ext uri="{FF2B5EF4-FFF2-40B4-BE49-F238E27FC236}">
                <a16:creationId xmlns:a16="http://schemas.microsoft.com/office/drawing/2014/main" id="{117C1DC9-E101-F06F-3848-B2EA6AAD93DB}"/>
              </a:ext>
            </a:extLst>
          </p:cNvPr>
          <p:cNvSpPr/>
          <p:nvPr/>
        </p:nvSpPr>
        <p:spPr>
          <a:xfrm>
            <a:off x="5964430" y="9969321"/>
            <a:ext cx="1573150" cy="360180"/>
          </a:xfrm>
          <a:prstGeom prst="rect">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r>
              <a:rPr lang="en-US" altLang="ja-JP" sz="1600" dirty="0">
                <a:latin typeface="Yu Gothic Medium" panose="020B0400000000000000" pitchFamily="34" charset="-128"/>
                <a:ea typeface="Yu Gothic Medium" panose="020B0400000000000000" pitchFamily="34" charset="-128"/>
                <a:cs typeface="Meiryo"/>
                <a:sym typeface="Meiryo"/>
              </a:rPr>
              <a:t>10</a:t>
            </a:r>
            <a:r>
              <a:rPr lang="ja-JP" altLang="en-US" sz="1600">
                <a:latin typeface="Yu Gothic Medium" panose="020B0400000000000000" pitchFamily="34" charset="-128"/>
                <a:ea typeface="Yu Gothic Medium" panose="020B0400000000000000" pitchFamily="34" charset="-128"/>
                <a:cs typeface="Meiryo"/>
                <a:sym typeface="Meiryo"/>
              </a:rPr>
              <a:t>回アクセス</a:t>
            </a:r>
            <a:endParaRPr sz="1600" dirty="0">
              <a:latin typeface="Yu Gothic Medium" panose="020B0400000000000000" pitchFamily="34" charset="-128"/>
              <a:ea typeface="Yu Gothic Medium" panose="020B0400000000000000" pitchFamily="34" charset="-128"/>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73" name="フリーフォーム 272">
            <a:extLst>
              <a:ext uri="{FF2B5EF4-FFF2-40B4-BE49-F238E27FC236}">
                <a16:creationId xmlns:a16="http://schemas.microsoft.com/office/drawing/2014/main" id="{26DBD359-F300-B747-1806-E394C6D6F45A}"/>
              </a:ext>
            </a:extLst>
          </p:cNvPr>
          <p:cNvSpPr/>
          <p:nvPr/>
        </p:nvSpPr>
        <p:spPr>
          <a:xfrm rot="10800000">
            <a:off x="917180" y="4520255"/>
            <a:ext cx="6395241" cy="1246208"/>
          </a:xfrm>
          <a:custGeom>
            <a:avLst/>
            <a:gdLst>
              <a:gd name="connsiteX0" fmla="*/ 6212084 w 6395241"/>
              <a:gd name="connsiteY0" fmla="*/ 1246208 h 1246208"/>
              <a:gd name="connsiteX1" fmla="*/ 183157 w 6395241"/>
              <a:gd name="connsiteY1" fmla="*/ 1246208 h 1246208"/>
              <a:gd name="connsiteX2" fmla="*/ 0 w 6395241"/>
              <a:gd name="connsiteY2" fmla="*/ 1063051 h 1246208"/>
              <a:gd name="connsiteX3" fmla="*/ 0 w 6395241"/>
              <a:gd name="connsiteY3" fmla="*/ 330446 h 1246208"/>
              <a:gd name="connsiteX4" fmla="*/ 183157 w 6395241"/>
              <a:gd name="connsiteY4" fmla="*/ 147289 h 1246208"/>
              <a:gd name="connsiteX5" fmla="*/ 3112194 w 6395241"/>
              <a:gd name="connsiteY5" fmla="*/ 147289 h 1246208"/>
              <a:gd name="connsiteX6" fmla="*/ 3197621 w 6395241"/>
              <a:gd name="connsiteY6" fmla="*/ 0 h 1246208"/>
              <a:gd name="connsiteX7" fmla="*/ 3283049 w 6395241"/>
              <a:gd name="connsiteY7" fmla="*/ 147289 h 1246208"/>
              <a:gd name="connsiteX8" fmla="*/ 6212084 w 6395241"/>
              <a:gd name="connsiteY8" fmla="*/ 147289 h 1246208"/>
              <a:gd name="connsiteX9" fmla="*/ 6395241 w 6395241"/>
              <a:gd name="connsiteY9" fmla="*/ 330446 h 1246208"/>
              <a:gd name="connsiteX10" fmla="*/ 6395241 w 6395241"/>
              <a:gd name="connsiteY10" fmla="*/ 1063051 h 1246208"/>
              <a:gd name="connsiteX11" fmla="*/ 6212084 w 6395241"/>
              <a:gd name="connsiteY11" fmla="*/ 1246208 h 124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95241" h="1246208">
                <a:moveTo>
                  <a:pt x="6212084" y="1246208"/>
                </a:moveTo>
                <a:lnTo>
                  <a:pt x="183157" y="1246208"/>
                </a:lnTo>
                <a:cubicBezTo>
                  <a:pt x="82002" y="1246208"/>
                  <a:pt x="0" y="1164206"/>
                  <a:pt x="0" y="1063051"/>
                </a:cubicBezTo>
                <a:lnTo>
                  <a:pt x="0" y="330446"/>
                </a:lnTo>
                <a:cubicBezTo>
                  <a:pt x="0" y="229291"/>
                  <a:pt x="82002" y="147289"/>
                  <a:pt x="183157" y="147289"/>
                </a:cubicBezTo>
                <a:lnTo>
                  <a:pt x="3112194" y="147289"/>
                </a:lnTo>
                <a:lnTo>
                  <a:pt x="3197621" y="0"/>
                </a:lnTo>
                <a:lnTo>
                  <a:pt x="3283049" y="147289"/>
                </a:lnTo>
                <a:lnTo>
                  <a:pt x="6212084" y="147289"/>
                </a:lnTo>
                <a:cubicBezTo>
                  <a:pt x="6313239" y="147289"/>
                  <a:pt x="6395241" y="229291"/>
                  <a:pt x="6395241" y="330446"/>
                </a:cubicBezTo>
                <a:lnTo>
                  <a:pt x="6395241" y="1063051"/>
                </a:lnTo>
                <a:cubicBezTo>
                  <a:pt x="6395241" y="1164206"/>
                  <a:pt x="6313239" y="1246208"/>
                  <a:pt x="6212084" y="1246208"/>
                </a:cubicBezTo>
                <a:close/>
              </a:path>
            </a:pathLst>
          </a:custGeom>
          <a:solidFill>
            <a:srgbClr val="7BBDD6">
              <a:alpha val="10000"/>
            </a:srgbClr>
          </a:solidFill>
          <a:ln>
            <a:solidFill>
              <a:srgbClr val="7BBDD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52" name="Google Shape;252;p16"/>
          <p:cNvSpPr txBox="1"/>
          <p:nvPr/>
        </p:nvSpPr>
        <p:spPr>
          <a:xfrm>
            <a:off x="1238669" y="6153371"/>
            <a:ext cx="6031516" cy="904837"/>
          </a:xfrm>
          <a:prstGeom prst="rect">
            <a:avLst/>
          </a:prstGeom>
          <a:noFill/>
          <a:ln>
            <a:noFill/>
          </a:ln>
        </p:spPr>
        <p:txBody>
          <a:bodyPr spcFirstLastPara="1" wrap="square" lIns="82283" tIns="82283" rIns="82283" bIns="82283" anchor="t" anchorCtr="0">
            <a:spAutoFit/>
          </a:bodyPr>
          <a:lstStyle/>
          <a:p>
            <a:pPr marR="262914">
              <a:lnSpc>
                <a:spcPct val="150000"/>
              </a:lnSpc>
              <a:buClr>
                <a:schemeClr val="dk1"/>
              </a:buClr>
              <a:buSzPts val="1100"/>
            </a:pPr>
            <a:r>
              <a:rPr lang="en-US" altLang="ja" sz="1600" dirty="0">
                <a:solidFill>
                  <a:schemeClr val="dk1"/>
                </a:solidFill>
                <a:latin typeface="Yu Gothic Medium" panose="020B0400000000000000" pitchFamily="34" charset="-128"/>
                <a:ea typeface="Yu Gothic Medium" panose="020B0400000000000000" pitchFamily="34" charset="-128"/>
                <a:cs typeface="Meiryo"/>
                <a:sym typeface="Meiryo"/>
              </a:rPr>
              <a:t>Android </a:t>
            </a:r>
            <a:r>
              <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rPr>
              <a:t>Ver.12</a:t>
            </a: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以降</a:t>
            </a:r>
            <a:endPar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endParaRPr>
          </a:p>
          <a:p>
            <a:pPr marR="262914">
              <a:lnSpc>
                <a:spcPct val="150000"/>
              </a:lnSpc>
              <a:buClr>
                <a:schemeClr val="dk1"/>
              </a:buClr>
              <a:buSzPts val="1100"/>
            </a:pPr>
            <a:r>
              <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rPr>
              <a:t>Ver.9</a:t>
            </a: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以前はインストール不可　　　</a:t>
            </a:r>
            <a:endParaRPr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sp>
        <p:nvSpPr>
          <p:cNvPr id="253" name="Google Shape;253;p16"/>
          <p:cNvSpPr txBox="1"/>
          <p:nvPr/>
        </p:nvSpPr>
        <p:spPr>
          <a:xfrm>
            <a:off x="611999" y="10038351"/>
            <a:ext cx="7054892" cy="812504"/>
          </a:xfrm>
          <a:prstGeom prst="rect">
            <a:avLst/>
          </a:prstGeom>
          <a:noFill/>
          <a:ln>
            <a:noFill/>
          </a:ln>
        </p:spPr>
        <p:txBody>
          <a:bodyPr spcFirstLastPara="1" wrap="square" lIns="82283" tIns="82283" rIns="82283" bIns="82283" anchor="t" anchorCtr="0">
            <a:spAutoFit/>
          </a:bodyPr>
          <a:lstStyle/>
          <a:p>
            <a:r>
              <a:rPr lang="en-US" altLang="ja-JP" dirty="0">
                <a:solidFill>
                  <a:schemeClr val="dk1"/>
                </a:solidFill>
                <a:latin typeface="Yu Gothic Medium" panose="020B0400000000000000" pitchFamily="34" charset="-128"/>
                <a:ea typeface="Yu Gothic Medium" panose="020B0400000000000000" pitchFamily="34" charset="-128"/>
                <a:cs typeface="Meiryo"/>
                <a:sym typeface="Meiryo"/>
              </a:rPr>
              <a:t>※2023</a:t>
            </a:r>
            <a:r>
              <a:rPr lang="ja-JP" altLang="en-US" dirty="0">
                <a:solidFill>
                  <a:schemeClr val="dk1"/>
                </a:solidFill>
                <a:latin typeface="Yu Gothic Medium" panose="020B0400000000000000" pitchFamily="34" charset="-128"/>
                <a:ea typeface="Yu Gothic Medium" panose="020B0400000000000000" pitchFamily="34" charset="-128"/>
                <a:cs typeface="Meiryo"/>
                <a:sym typeface="Meiryo"/>
              </a:rPr>
              <a:t>年</a:t>
            </a:r>
            <a:r>
              <a:rPr lang="en-US" altLang="ja-JP" dirty="0">
                <a:solidFill>
                  <a:schemeClr val="dk1"/>
                </a:solidFill>
                <a:latin typeface="Yu Gothic Medium" panose="020B0400000000000000" pitchFamily="34" charset="-128"/>
                <a:ea typeface="Yu Gothic Medium" panose="020B0400000000000000" pitchFamily="34" charset="-128"/>
                <a:cs typeface="Meiryo"/>
                <a:sym typeface="Meiryo"/>
              </a:rPr>
              <a:t>12</a:t>
            </a:r>
            <a:r>
              <a:rPr lang="ja-JP" altLang="en-US" dirty="0">
                <a:solidFill>
                  <a:schemeClr val="dk1"/>
                </a:solidFill>
                <a:latin typeface="Yu Gothic Medium" panose="020B0400000000000000" pitchFamily="34" charset="-128"/>
                <a:ea typeface="Yu Gothic Medium" panose="020B0400000000000000" pitchFamily="34" charset="-128"/>
                <a:cs typeface="Meiryo"/>
                <a:sym typeface="Meiryo"/>
              </a:rPr>
              <a:t>月</a:t>
            </a:r>
            <a:r>
              <a:rPr lang="en-US" altLang="ja-JP" dirty="0">
                <a:solidFill>
                  <a:schemeClr val="dk1"/>
                </a:solidFill>
                <a:latin typeface="Yu Gothic Medium" panose="020B0400000000000000" pitchFamily="34" charset="-128"/>
                <a:ea typeface="Yu Gothic Medium" panose="020B0400000000000000" pitchFamily="34" charset="-128"/>
                <a:cs typeface="Meiryo"/>
                <a:sym typeface="Meiryo"/>
              </a:rPr>
              <a:t>8</a:t>
            </a:r>
            <a:r>
              <a:rPr lang="ja-JP" altLang="en-US" dirty="0">
                <a:solidFill>
                  <a:schemeClr val="dk1"/>
                </a:solidFill>
                <a:latin typeface="Yu Gothic Medium" panose="020B0400000000000000" pitchFamily="34" charset="-128"/>
                <a:ea typeface="Yu Gothic Medium" panose="020B0400000000000000" pitchFamily="34" charset="-128"/>
                <a:cs typeface="Meiryo"/>
                <a:sym typeface="Meiryo"/>
              </a:rPr>
              <a:t>日以前にアプリをダウンロードされた方は、新アプリへの更新をお願いします</a:t>
            </a:r>
            <a:endParaRPr lang="en-US" altLang="ja" dirty="0">
              <a:solidFill>
                <a:schemeClr val="dk1"/>
              </a:solidFill>
              <a:latin typeface="Yu Gothic Medium" panose="020B0400000000000000" pitchFamily="34" charset="-128"/>
              <a:ea typeface="Yu Gothic Medium" panose="020B0400000000000000" pitchFamily="34" charset="-128"/>
              <a:cs typeface="Meiryo"/>
              <a:sym typeface="Meiryo"/>
            </a:endParaRPr>
          </a:p>
          <a:p>
            <a:r>
              <a:rPr lang="en-US" altLang="ja" dirty="0">
                <a:solidFill>
                  <a:schemeClr val="dk1"/>
                </a:solidFill>
                <a:latin typeface="Yu Gothic Medium" panose="020B0400000000000000" pitchFamily="34" charset="-128"/>
                <a:ea typeface="Yu Gothic Medium" panose="020B0400000000000000" pitchFamily="34" charset="-128"/>
                <a:cs typeface="Meiryo"/>
                <a:sym typeface="Meiryo"/>
              </a:rPr>
              <a:t>※</a:t>
            </a:r>
            <a:r>
              <a:rPr lang="ja" altLang="en-US" dirty="0">
                <a:solidFill>
                  <a:schemeClr val="dk1"/>
                </a:solidFill>
                <a:latin typeface="Yu Gothic Medium" panose="020B0400000000000000" pitchFamily="34" charset="-128"/>
                <a:ea typeface="Yu Gothic Medium" panose="020B0400000000000000" pitchFamily="34" charset="-128"/>
                <a:cs typeface="Meiryo"/>
                <a:sym typeface="Meiryo"/>
              </a:rPr>
              <a:t>最新の推奨環境は</a:t>
            </a:r>
            <a:r>
              <a:rPr lang="ja" altLang="en-US" u="sng" dirty="0">
                <a:solidFill>
                  <a:schemeClr val="hlink"/>
                </a:solidFill>
                <a:latin typeface="Yu Gothic Medium" panose="020B0400000000000000" pitchFamily="34" charset="-128"/>
                <a:ea typeface="Yu Gothic Medium" panose="020B0400000000000000" pitchFamily="34" charset="-128"/>
                <a:cs typeface="Meiryo"/>
                <a:sym typeface="Meiryo"/>
                <a:hlinkClick r:id="rId3"/>
              </a:rPr>
              <a:t>こちら</a:t>
            </a:r>
            <a:r>
              <a:rPr lang="ja" altLang="en-US" dirty="0">
                <a:solidFill>
                  <a:schemeClr val="dk1"/>
                </a:solidFill>
                <a:latin typeface="Yu Gothic Medium" panose="020B0400000000000000" pitchFamily="34" charset="-128"/>
                <a:ea typeface="Yu Gothic Medium" panose="020B0400000000000000" pitchFamily="34" charset="-128"/>
                <a:cs typeface="Meiryo"/>
                <a:sym typeface="Meiryo"/>
              </a:rPr>
              <a:t>のページ下部「推奨環境」をご確認ください</a:t>
            </a:r>
            <a:endParaRPr dirty="0">
              <a:latin typeface="Yu Gothic Medium" panose="020B0400000000000000" pitchFamily="34" charset="-128"/>
              <a:ea typeface="Yu Gothic Medium" panose="020B0400000000000000" pitchFamily="34" charset="-128"/>
              <a:cs typeface="Meiryo"/>
              <a:sym typeface="Meiryo"/>
            </a:endParaRPr>
          </a:p>
        </p:txBody>
      </p:sp>
      <p:sp>
        <p:nvSpPr>
          <p:cNvPr id="2" name="Google Shape;6;p1">
            <a:extLst>
              <a:ext uri="{FF2B5EF4-FFF2-40B4-BE49-F238E27FC236}">
                <a16:creationId xmlns:a16="http://schemas.microsoft.com/office/drawing/2014/main" id="{4EF0842E-D9EA-279A-2C88-3BC8EA5989C9}"/>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4</a:t>
            </a:fld>
            <a:endParaRPr lang="ja" altLang="en-US" sz="1200"/>
          </a:p>
        </p:txBody>
      </p:sp>
      <p:sp>
        <p:nvSpPr>
          <p:cNvPr id="3" name="Google Shape;125;p14">
            <a:extLst>
              <a:ext uri="{FF2B5EF4-FFF2-40B4-BE49-F238E27FC236}">
                <a16:creationId xmlns:a16="http://schemas.microsoft.com/office/drawing/2014/main" id="{D07F840A-A41C-BDC0-4606-4EB021FC195B}"/>
              </a:ext>
            </a:extLst>
          </p:cNvPr>
          <p:cNvSpPr txBox="1"/>
          <p:nvPr/>
        </p:nvSpPr>
        <p:spPr>
          <a:xfrm>
            <a:off x="612000" y="1440000"/>
            <a:ext cx="7228935" cy="464451"/>
          </a:xfrm>
          <a:prstGeom prst="rect">
            <a:avLst/>
          </a:prstGeom>
          <a:noFill/>
          <a:ln>
            <a:noFill/>
          </a:ln>
        </p:spPr>
        <p:txBody>
          <a:bodyPr spcFirstLastPara="1" wrap="square" lIns="0" tIns="0" rIns="0" bIns="0" anchor="t" anchorCtr="0">
            <a:noAutofit/>
          </a:bodyPr>
          <a:lstStyle/>
          <a:p>
            <a:pPr>
              <a:lnSpc>
                <a:spcPct val="120000"/>
              </a:lnSpc>
            </a:pP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保護者様向けスマートフォンアプリ及びブラウザから利用可能</a:t>
            </a:r>
            <a:endParaRPr sz="1600" spc="5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4" name="Google Shape;27;p4">
            <a:extLst>
              <a:ext uri="{FF2B5EF4-FFF2-40B4-BE49-F238E27FC236}">
                <a16:creationId xmlns:a16="http://schemas.microsoft.com/office/drawing/2014/main" id="{8D49F4C5-4F2B-0456-7CF0-90F8F5BCBCF5}"/>
              </a:ext>
            </a:extLst>
          </p:cNvPr>
          <p:cNvSpPr txBox="1">
            <a:spLocks/>
          </p:cNvSpPr>
          <p:nvPr/>
        </p:nvSpPr>
        <p:spPr>
          <a:xfrm>
            <a:off x="612000" y="684000"/>
            <a:ext cx="639963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0" indent="0">
              <a:buNone/>
            </a:pPr>
            <a:r>
              <a:rPr lang="ja-JP" altLang="en-US" b="0">
                <a:solidFill>
                  <a:schemeClr val="tx2"/>
                </a:solidFill>
                <a:latin typeface="Yu Gothic Medium" panose="020B0400000000000000" pitchFamily="34" charset="-128"/>
                <a:ea typeface="Yu Gothic Medium" panose="020B0400000000000000" pitchFamily="34" charset="-128"/>
              </a:rPr>
              <a:t>利用機器について</a:t>
            </a:r>
            <a:endParaRPr lang="ja-JP" altLang="en-US" b="0" dirty="0">
              <a:solidFill>
                <a:schemeClr val="tx2"/>
              </a:solidFill>
              <a:latin typeface="Yu Gothic Medium" panose="020B0400000000000000" pitchFamily="34" charset="-128"/>
              <a:ea typeface="Yu Gothic Medium" panose="020B0400000000000000" pitchFamily="34" charset="-128"/>
            </a:endParaRPr>
          </a:p>
        </p:txBody>
      </p:sp>
      <p:pic>
        <p:nvPicPr>
          <p:cNvPr id="13" name="図 12">
            <a:extLst>
              <a:ext uri="{FF2B5EF4-FFF2-40B4-BE49-F238E27FC236}">
                <a16:creationId xmlns:a16="http://schemas.microsoft.com/office/drawing/2014/main" id="{98D105D2-A73C-BB4C-771A-97C47C49D3B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61636" y="4671499"/>
            <a:ext cx="1573167" cy="824602"/>
          </a:xfrm>
          <a:prstGeom prst="rect">
            <a:avLst/>
          </a:prstGeom>
        </p:spPr>
      </p:pic>
      <p:pic>
        <p:nvPicPr>
          <p:cNvPr id="247" name="Google Shape;247;p16"/>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2995080" y="5677108"/>
            <a:ext cx="580868" cy="570844"/>
          </a:xfrm>
          <a:prstGeom prst="rect">
            <a:avLst/>
          </a:prstGeom>
          <a:noFill/>
          <a:ln>
            <a:noFill/>
          </a:ln>
        </p:spPr>
      </p:pic>
      <p:sp>
        <p:nvSpPr>
          <p:cNvPr id="248" name="Google Shape;248;p16"/>
          <p:cNvSpPr txBox="1"/>
          <p:nvPr/>
        </p:nvSpPr>
        <p:spPr>
          <a:xfrm>
            <a:off x="3576119" y="5794431"/>
            <a:ext cx="2112300" cy="412394"/>
          </a:xfrm>
          <a:prstGeom prst="rect">
            <a:avLst/>
          </a:prstGeom>
          <a:noFill/>
          <a:ln>
            <a:noFill/>
          </a:ln>
        </p:spPr>
        <p:txBody>
          <a:bodyPr spcFirstLastPara="1" wrap="square" lIns="82283" tIns="82283" rIns="82283" bIns="82283" anchor="t" anchorCtr="0">
            <a:spAutoFit/>
          </a:bodyPr>
          <a:lstStyle/>
          <a:p>
            <a:r>
              <a:rPr lang="ja" altLang="en-US" sz="1600" dirty="0">
                <a:solidFill>
                  <a:schemeClr val="dk1"/>
                </a:solidFill>
                <a:latin typeface="Yu Gothic Medium" panose="020B0400000000000000" pitchFamily="34" charset="-128"/>
                <a:ea typeface="Yu Gothic Medium" panose="020B0400000000000000" pitchFamily="34" charset="-128"/>
                <a:cs typeface="Meiryo"/>
                <a:sym typeface="Meiryo"/>
              </a:rPr>
              <a:t>プッシュ通知可能</a:t>
            </a:r>
            <a:endParaRPr sz="1600" dirty="0">
              <a:solidFill>
                <a:schemeClr val="dk1"/>
              </a:solidFill>
              <a:latin typeface="Yu Gothic Medium" panose="020B0400000000000000" pitchFamily="34" charset="-128"/>
              <a:ea typeface="Yu Gothic Medium" panose="020B0400000000000000" pitchFamily="34" charset="-128"/>
              <a:cs typeface="Meiryo"/>
              <a:sym typeface="Meiryo"/>
            </a:endParaRPr>
          </a:p>
        </p:txBody>
      </p:sp>
      <p:sp>
        <p:nvSpPr>
          <p:cNvPr id="18" name="Google Shape;241;p16">
            <a:extLst>
              <a:ext uri="{FF2B5EF4-FFF2-40B4-BE49-F238E27FC236}">
                <a16:creationId xmlns:a16="http://schemas.microsoft.com/office/drawing/2014/main" id="{BCA7CCE5-9A7D-FA05-F10D-1D98EB03A431}"/>
              </a:ext>
            </a:extLst>
          </p:cNvPr>
          <p:cNvSpPr txBox="1"/>
          <p:nvPr/>
        </p:nvSpPr>
        <p:spPr>
          <a:xfrm>
            <a:off x="763452" y="4591649"/>
            <a:ext cx="3961921" cy="412394"/>
          </a:xfrm>
          <a:prstGeom prst="rect">
            <a:avLst/>
          </a:prstGeom>
          <a:noFill/>
          <a:ln>
            <a:noFill/>
          </a:ln>
        </p:spPr>
        <p:txBody>
          <a:bodyPr spcFirstLastPara="1" wrap="square" lIns="82283" tIns="82283" rIns="82283" bIns="8228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0" i="0" u="none" strike="noStrike" kern="0" cap="none" spc="-120" normalizeH="0" noProof="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rPr>
              <a:t>「まなびポケット」と検索・ダウンロード</a:t>
            </a:r>
            <a:endParaRPr kumimoji="0" lang="ja-JP" altLang="en-US" sz="1600" b="0" i="0" u="none" strike="noStrike" kern="0" cap="none" spc="-120" normalizeH="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endParaRPr>
          </a:p>
        </p:txBody>
      </p:sp>
      <p:grpSp>
        <p:nvGrpSpPr>
          <p:cNvPr id="39" name="グループ化 38">
            <a:extLst>
              <a:ext uri="{FF2B5EF4-FFF2-40B4-BE49-F238E27FC236}">
                <a16:creationId xmlns:a16="http://schemas.microsoft.com/office/drawing/2014/main" id="{7D28AE3B-CCC2-6E49-69AA-9CD190276C80}"/>
              </a:ext>
            </a:extLst>
          </p:cNvPr>
          <p:cNvGrpSpPr/>
          <p:nvPr/>
        </p:nvGrpSpPr>
        <p:grpSpPr>
          <a:xfrm>
            <a:off x="1628703" y="5004043"/>
            <a:ext cx="1947416" cy="446809"/>
            <a:chOff x="1284388" y="6222647"/>
            <a:chExt cx="1947416" cy="446809"/>
          </a:xfrm>
        </p:grpSpPr>
        <p:sp>
          <p:nvSpPr>
            <p:cNvPr id="17" name="角丸四角形 16">
              <a:extLst>
                <a:ext uri="{FF2B5EF4-FFF2-40B4-BE49-F238E27FC236}">
                  <a16:creationId xmlns:a16="http://schemas.microsoft.com/office/drawing/2014/main" id="{855F3664-06EE-4588-C850-339C964A8FDC}"/>
                </a:ext>
              </a:extLst>
            </p:cNvPr>
            <p:cNvSpPr/>
            <p:nvPr/>
          </p:nvSpPr>
          <p:spPr>
            <a:xfrm>
              <a:off x="1284388" y="6222647"/>
              <a:ext cx="1947416" cy="446809"/>
            </a:xfrm>
            <a:prstGeom prst="roundRect">
              <a:avLst>
                <a:gd name="adj" fmla="val 50000"/>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Google Shape;241;p16">
              <a:extLst>
                <a:ext uri="{FF2B5EF4-FFF2-40B4-BE49-F238E27FC236}">
                  <a16:creationId xmlns:a16="http://schemas.microsoft.com/office/drawing/2014/main" id="{57146F5B-8AA4-4CD3-3495-C12B50AD0A2C}"/>
                </a:ext>
              </a:extLst>
            </p:cNvPr>
            <p:cNvSpPr txBox="1"/>
            <p:nvPr/>
          </p:nvSpPr>
          <p:spPr>
            <a:xfrm>
              <a:off x="1521677" y="6280329"/>
              <a:ext cx="1638237" cy="381617"/>
            </a:xfrm>
            <a:prstGeom prst="rect">
              <a:avLst/>
            </a:prstGeom>
            <a:noFill/>
            <a:ln>
              <a:noFill/>
            </a:ln>
          </p:spPr>
          <p:txBody>
            <a:bodyPr spcFirstLastPara="1" wrap="square" lIns="82283" tIns="82283" rIns="82283" bIns="8228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b="0" i="0" u="none" strike="noStrike" kern="0" cap="none" spc="-70" normalizeH="0" noProof="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rPr>
                <a:t>まなびポケット</a:t>
              </a:r>
              <a:endParaRPr kumimoji="0" lang="ja-JP" altLang="en-US" b="0" i="0" u="none" strike="noStrike" kern="0" cap="none" spc="-70" normalizeH="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eiryo"/>
                <a:sym typeface="Meiryo"/>
              </a:endParaRPr>
            </a:p>
          </p:txBody>
        </p:sp>
        <p:pic>
          <p:nvPicPr>
            <p:cNvPr id="20" name="グラフィックス 19" descr="拡大鏡">
              <a:extLst>
                <a:ext uri="{FF2B5EF4-FFF2-40B4-BE49-F238E27FC236}">
                  <a16:creationId xmlns:a16="http://schemas.microsoft.com/office/drawing/2014/main" id="{6F907BD0-F02D-B502-2C93-08EE0F9B48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9547" y="6305198"/>
              <a:ext cx="298860" cy="298860"/>
            </a:xfrm>
            <a:prstGeom prst="rect">
              <a:avLst/>
            </a:prstGeom>
          </p:spPr>
        </p:pic>
      </p:grpSp>
      <p:grpSp>
        <p:nvGrpSpPr>
          <p:cNvPr id="25" name="グループ化 24">
            <a:extLst>
              <a:ext uri="{FF2B5EF4-FFF2-40B4-BE49-F238E27FC236}">
                <a16:creationId xmlns:a16="http://schemas.microsoft.com/office/drawing/2014/main" id="{C68B913C-1E07-4DB8-1F30-891F603F36A1}"/>
              </a:ext>
            </a:extLst>
          </p:cNvPr>
          <p:cNvGrpSpPr/>
          <p:nvPr/>
        </p:nvGrpSpPr>
        <p:grpSpPr>
          <a:xfrm>
            <a:off x="1168332" y="6227804"/>
            <a:ext cx="5981833" cy="693875"/>
            <a:chOff x="853695" y="9127399"/>
            <a:chExt cx="1933627" cy="376418"/>
          </a:xfrm>
        </p:grpSpPr>
        <p:cxnSp>
          <p:nvCxnSpPr>
            <p:cNvPr id="23" name="直線コネクタ 22">
              <a:extLst>
                <a:ext uri="{FF2B5EF4-FFF2-40B4-BE49-F238E27FC236}">
                  <a16:creationId xmlns:a16="http://schemas.microsoft.com/office/drawing/2014/main" id="{EA2A19F8-FD55-3A25-903E-47D9FFC88FB9}"/>
                </a:ext>
              </a:extLst>
            </p:cNvPr>
            <p:cNvCxnSpPr/>
            <p:nvPr/>
          </p:nvCxnSpPr>
          <p:spPr>
            <a:xfrm>
              <a:off x="853695" y="9127399"/>
              <a:ext cx="1933627"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B269BDDF-B787-E410-547A-433AA1CA55BF}"/>
                </a:ext>
              </a:extLst>
            </p:cNvPr>
            <p:cNvCxnSpPr/>
            <p:nvPr/>
          </p:nvCxnSpPr>
          <p:spPr>
            <a:xfrm>
              <a:off x="853695" y="9503817"/>
              <a:ext cx="1933627"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grpSp>
      <p:sp>
        <p:nvSpPr>
          <p:cNvPr id="242" name="Google Shape;242;p16"/>
          <p:cNvSpPr txBox="1"/>
          <p:nvPr/>
        </p:nvSpPr>
        <p:spPr>
          <a:xfrm>
            <a:off x="4907790" y="8179933"/>
            <a:ext cx="3097286" cy="904837"/>
          </a:xfrm>
          <a:prstGeom prst="rect">
            <a:avLst/>
          </a:prstGeom>
          <a:noFill/>
          <a:ln>
            <a:noFill/>
          </a:ln>
        </p:spPr>
        <p:txBody>
          <a:bodyPr spcFirstLastPara="1" wrap="square" lIns="82283" tIns="82283" rIns="82283" bIns="82283" anchor="t" anchorCtr="0">
            <a:spAutoFit/>
          </a:bodyPr>
          <a:lstStyle/>
          <a:p>
            <a:pPr marR="262914">
              <a:lnSpc>
                <a:spcPct val="150000"/>
              </a:lnSpc>
              <a:buClr>
                <a:schemeClr val="dk1"/>
              </a:buClr>
              <a:buSzPts val="1100"/>
            </a:pPr>
            <a:r>
              <a:rPr lang="en-US" altLang="ja" sz="1600" dirty="0">
                <a:solidFill>
                  <a:schemeClr val="tx1"/>
                </a:solidFill>
                <a:latin typeface="Yu Gothic Medium" panose="020B0400000000000000" pitchFamily="34" charset="-128"/>
                <a:ea typeface="Yu Gothic Medium" panose="020B0400000000000000" pitchFamily="34" charset="-128"/>
                <a:sym typeface="Meiryo"/>
              </a:rPr>
              <a:t>Chromebook</a:t>
            </a:r>
            <a:r>
              <a:rPr lang="ja" altLang="en-US" sz="1600" dirty="0">
                <a:solidFill>
                  <a:schemeClr val="tx1"/>
                </a:solidFill>
                <a:latin typeface="Yu Gothic Medium" panose="020B0400000000000000" pitchFamily="34" charset="-128"/>
                <a:ea typeface="Yu Gothic Medium" panose="020B0400000000000000" pitchFamily="34" charset="-128"/>
                <a:sym typeface="Meiryo"/>
              </a:rPr>
              <a:t>（</a:t>
            </a:r>
            <a:r>
              <a:rPr lang="en-US" altLang="ja" sz="1600" dirty="0">
                <a:solidFill>
                  <a:schemeClr val="tx1"/>
                </a:solidFill>
                <a:latin typeface="Yu Gothic Medium" panose="020B0400000000000000" pitchFamily="34" charset="-128"/>
                <a:ea typeface="Yu Gothic Medium" panose="020B0400000000000000" pitchFamily="34" charset="-128"/>
                <a:sym typeface="Meiryo"/>
              </a:rPr>
              <a:t>Chrome OS</a:t>
            </a:r>
            <a:r>
              <a:rPr lang="ja" altLang="en-US" sz="1600" dirty="0">
                <a:solidFill>
                  <a:schemeClr val="tx1"/>
                </a:solidFill>
                <a:latin typeface="Yu Gothic Medium" panose="020B0400000000000000" pitchFamily="34" charset="-128"/>
                <a:ea typeface="Yu Gothic Medium" panose="020B0400000000000000" pitchFamily="34" charset="-128"/>
                <a:sym typeface="Meiryo"/>
              </a:rPr>
              <a:t>）</a:t>
            </a:r>
            <a:endParaRPr sz="1600" dirty="0">
              <a:solidFill>
                <a:schemeClr val="tx1"/>
              </a:solidFill>
              <a:latin typeface="Yu Gothic Medium" panose="020B0400000000000000" pitchFamily="34" charset="-128"/>
              <a:ea typeface="Yu Gothic Medium" panose="020B0400000000000000" pitchFamily="34" charset="-128"/>
              <a:sym typeface="Meiryo"/>
            </a:endParaRPr>
          </a:p>
          <a:p>
            <a:pPr marL="262914" marR="262914">
              <a:lnSpc>
                <a:spcPct val="150000"/>
              </a:lnSpc>
              <a:buClr>
                <a:schemeClr val="dk1"/>
              </a:buClr>
              <a:buSzPts val="1100"/>
            </a:pPr>
            <a:r>
              <a:rPr lang="en-US" altLang="ja" sz="1600" dirty="0">
                <a:solidFill>
                  <a:schemeClr val="tx1"/>
                </a:solidFill>
                <a:latin typeface="Yu Gothic" panose="020B0400000000000000" pitchFamily="34" charset="-128"/>
                <a:ea typeface="Yu Gothic" panose="020B0400000000000000" pitchFamily="34" charset="-128"/>
                <a:sym typeface="Meiryo"/>
              </a:rPr>
              <a:t>Google Chrome</a:t>
            </a:r>
            <a:r>
              <a:rPr lang="ja" altLang="en-US" sz="1600" dirty="0">
                <a:solidFill>
                  <a:schemeClr val="tx1"/>
                </a:solidFill>
                <a:latin typeface="Yu Gothic" panose="020B0400000000000000" pitchFamily="34" charset="-128"/>
                <a:ea typeface="Yu Gothic" panose="020B0400000000000000" pitchFamily="34" charset="-128"/>
                <a:sym typeface="Meiryo"/>
              </a:rPr>
              <a:t>最新版</a:t>
            </a:r>
            <a:endParaRPr sz="1600" dirty="0">
              <a:solidFill>
                <a:schemeClr val="tx1"/>
              </a:solidFill>
              <a:latin typeface="Yu Gothic" panose="020B0400000000000000" pitchFamily="34" charset="-128"/>
              <a:ea typeface="Yu Gothic" panose="020B0400000000000000" pitchFamily="34" charset="-128"/>
              <a:sym typeface="Meiryo"/>
            </a:endParaRPr>
          </a:p>
        </p:txBody>
      </p:sp>
      <p:grpSp>
        <p:nvGrpSpPr>
          <p:cNvPr id="264" name="グループ化 263">
            <a:extLst>
              <a:ext uri="{FF2B5EF4-FFF2-40B4-BE49-F238E27FC236}">
                <a16:creationId xmlns:a16="http://schemas.microsoft.com/office/drawing/2014/main" id="{3D3611F2-5CE0-17CE-2931-B4F92BB5BE0C}"/>
              </a:ext>
            </a:extLst>
          </p:cNvPr>
          <p:cNvGrpSpPr/>
          <p:nvPr/>
        </p:nvGrpSpPr>
        <p:grpSpPr>
          <a:xfrm>
            <a:off x="4907791" y="8255481"/>
            <a:ext cx="2642380" cy="747121"/>
            <a:chOff x="6736751" y="8423154"/>
            <a:chExt cx="2823421" cy="747121"/>
          </a:xfrm>
        </p:grpSpPr>
        <p:cxnSp>
          <p:nvCxnSpPr>
            <p:cNvPr id="31" name="直線コネクタ 30">
              <a:extLst>
                <a:ext uri="{FF2B5EF4-FFF2-40B4-BE49-F238E27FC236}">
                  <a16:creationId xmlns:a16="http://schemas.microsoft.com/office/drawing/2014/main" id="{9CE2FC24-F814-77BD-C535-DC3A6801F319}"/>
                </a:ext>
              </a:extLst>
            </p:cNvPr>
            <p:cNvCxnSpPr>
              <a:cxnSpLocks/>
            </p:cNvCxnSpPr>
            <p:nvPr/>
          </p:nvCxnSpPr>
          <p:spPr>
            <a:xfrm>
              <a:off x="7019878" y="8793857"/>
              <a:ext cx="2540294"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FEFD7D0-35AF-B458-23F6-1B2DE0AEED66}"/>
                </a:ext>
              </a:extLst>
            </p:cNvPr>
            <p:cNvCxnSpPr>
              <a:cxnSpLocks/>
            </p:cNvCxnSpPr>
            <p:nvPr/>
          </p:nvCxnSpPr>
          <p:spPr>
            <a:xfrm>
              <a:off x="6736751" y="9170275"/>
              <a:ext cx="2823421"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AC05EDAF-1521-D630-BD81-0362E4E383FA}"/>
                </a:ext>
              </a:extLst>
            </p:cNvPr>
            <p:cNvCxnSpPr/>
            <p:nvPr/>
          </p:nvCxnSpPr>
          <p:spPr>
            <a:xfrm>
              <a:off x="6736751" y="8423154"/>
              <a:ext cx="2823421"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6B76C1FC-5FF3-349B-D429-FC5C23A21194}"/>
              </a:ext>
            </a:extLst>
          </p:cNvPr>
          <p:cNvGrpSpPr/>
          <p:nvPr/>
        </p:nvGrpSpPr>
        <p:grpSpPr>
          <a:xfrm>
            <a:off x="6387393" y="4774302"/>
            <a:ext cx="686495" cy="805656"/>
            <a:chOff x="2760795" y="7219904"/>
            <a:chExt cx="686495" cy="805656"/>
          </a:xfrm>
        </p:grpSpPr>
        <p:pic>
          <p:nvPicPr>
            <p:cNvPr id="54" name="図 53">
              <a:extLst>
                <a:ext uri="{FF2B5EF4-FFF2-40B4-BE49-F238E27FC236}">
                  <a16:creationId xmlns:a16="http://schemas.microsoft.com/office/drawing/2014/main" id="{1B49F11F-D98E-D329-CEC3-0A4ED821C88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805334" y="7219904"/>
              <a:ext cx="562230" cy="562230"/>
            </a:xfrm>
            <a:prstGeom prst="rect">
              <a:avLst/>
            </a:prstGeom>
          </p:spPr>
        </p:pic>
        <p:sp>
          <p:nvSpPr>
            <p:cNvPr id="55" name="Google Shape;248;p16">
              <a:extLst>
                <a:ext uri="{FF2B5EF4-FFF2-40B4-BE49-F238E27FC236}">
                  <a16:creationId xmlns:a16="http://schemas.microsoft.com/office/drawing/2014/main" id="{F5C0C8DA-3D4A-7DA0-13C1-62D240414D4C}"/>
                </a:ext>
              </a:extLst>
            </p:cNvPr>
            <p:cNvSpPr txBox="1"/>
            <p:nvPr/>
          </p:nvSpPr>
          <p:spPr>
            <a:xfrm>
              <a:off x="2760795" y="7736276"/>
              <a:ext cx="686495" cy="289284"/>
            </a:xfrm>
            <a:prstGeom prst="rect">
              <a:avLst/>
            </a:prstGeom>
            <a:noFill/>
            <a:ln>
              <a:noFill/>
            </a:ln>
          </p:spPr>
          <p:txBody>
            <a:bodyPr spcFirstLastPara="1" wrap="square" lIns="82283" tIns="82283" rIns="82283" bIns="82283" anchor="t" anchorCtr="0">
              <a:spAutoFit/>
            </a:bodyPr>
            <a:lstStyle/>
            <a:p>
              <a:r>
                <a:rPr lang="en-US" altLang="ja" sz="800" dirty="0">
                  <a:solidFill>
                    <a:schemeClr val="dk1"/>
                  </a:solidFill>
                  <a:latin typeface="Arial" panose="020B0604020202020204" pitchFamily="34" charset="0"/>
                  <a:ea typeface="Yu Gothic Medium" panose="020B0400000000000000" pitchFamily="34" charset="-128"/>
                  <a:cs typeface="Arial" panose="020B0604020202020204" pitchFamily="34" charset="0"/>
                  <a:sym typeface="Meiryo"/>
                </a:rPr>
                <a:t>App Store</a:t>
              </a:r>
              <a:endParaRPr sz="800" dirty="0">
                <a:solidFill>
                  <a:schemeClr val="dk1"/>
                </a:solidFill>
                <a:latin typeface="Arial" panose="020B0604020202020204" pitchFamily="34" charset="0"/>
                <a:ea typeface="Yu Gothic Medium" panose="020B0400000000000000" pitchFamily="34" charset="-128"/>
                <a:cs typeface="Arial" panose="020B0604020202020204" pitchFamily="34" charset="0"/>
                <a:sym typeface="Meiryo"/>
              </a:endParaRPr>
            </a:p>
          </p:txBody>
        </p:sp>
      </p:grpSp>
      <p:sp>
        <p:nvSpPr>
          <p:cNvPr id="59" name="Google Shape;125;p14">
            <a:extLst>
              <a:ext uri="{FF2B5EF4-FFF2-40B4-BE49-F238E27FC236}">
                <a16:creationId xmlns:a16="http://schemas.microsoft.com/office/drawing/2014/main" id="{95F270DF-5229-BB3E-D37E-964C1AD4886C}"/>
              </a:ext>
            </a:extLst>
          </p:cNvPr>
          <p:cNvSpPr txBox="1"/>
          <p:nvPr/>
        </p:nvSpPr>
        <p:spPr>
          <a:xfrm>
            <a:off x="612001" y="1897221"/>
            <a:ext cx="3225520" cy="1704385"/>
          </a:xfrm>
          <a:prstGeom prst="rect">
            <a:avLst/>
          </a:prstGeom>
          <a:noFill/>
          <a:ln>
            <a:noFill/>
          </a:ln>
        </p:spPr>
        <p:txBody>
          <a:bodyPr spcFirstLastPara="1" wrap="square" lIns="0" tIns="0" rIns="0" bIns="0" anchor="t" anchorCtr="0">
            <a:noAutofit/>
          </a:bodyPr>
          <a:lstStyle/>
          <a:p>
            <a:pPr>
              <a:lnSpc>
                <a:spcPct val="110000"/>
              </a:lnSpc>
              <a:spcBef>
                <a:spcPts val="1200"/>
              </a:spcBef>
            </a:pPr>
            <a:r>
              <a:rPr lang="ja-JP" altLang="en-US" sz="1600" spc="50">
                <a:solidFill>
                  <a:srgbClr val="7BBDD6"/>
                </a:solidFill>
                <a:latin typeface="Yu Gothic Medium" panose="020B0400000000000000" pitchFamily="34" charset="-128"/>
                <a:ea typeface="Yu Gothic Medium" panose="020B0400000000000000" pitchFamily="34" charset="-128"/>
                <a:cs typeface="Meiryo"/>
                <a:sym typeface="Meiryo"/>
              </a:rPr>
              <a:t>■</a:t>
            </a: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スマートフォンアプリ</a:t>
            </a:r>
            <a:br>
              <a:rPr lang="en-US" altLang="ja-JP" sz="1600" spc="50" dirty="0">
                <a:solidFill>
                  <a:schemeClr val="tx1"/>
                </a:solidFill>
                <a:latin typeface="Yu Gothic Medium" panose="020B0400000000000000" pitchFamily="34" charset="-128"/>
                <a:ea typeface="Yu Gothic Medium" panose="020B0400000000000000" pitchFamily="34" charset="-128"/>
                <a:cs typeface="Meiryo"/>
                <a:sym typeface="Meiryo"/>
              </a:rPr>
            </a:b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　：</a:t>
            </a:r>
            <a:r>
              <a:rPr lang="en" altLang="ja-JP" sz="1600" spc="50" dirty="0">
                <a:solidFill>
                  <a:schemeClr val="tx1"/>
                </a:solidFill>
                <a:latin typeface="Yu Gothic Medium" panose="020B0400000000000000" pitchFamily="34" charset="-128"/>
                <a:ea typeface="Yu Gothic Medium" panose="020B0400000000000000" pitchFamily="34" charset="-128"/>
                <a:cs typeface="Meiryo"/>
                <a:sym typeface="Meiryo"/>
              </a:rPr>
              <a:t>Android </a:t>
            </a: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及び </a:t>
            </a:r>
            <a:r>
              <a:rPr lang="en" altLang="ja-JP" sz="1600" spc="50" dirty="0">
                <a:solidFill>
                  <a:schemeClr val="tx1"/>
                </a:solidFill>
                <a:latin typeface="Yu Gothic Medium" panose="020B0400000000000000" pitchFamily="34" charset="-128"/>
                <a:ea typeface="Yu Gothic Medium" panose="020B0400000000000000" pitchFamily="34" charset="-128"/>
                <a:cs typeface="Meiryo"/>
                <a:sym typeface="Meiryo"/>
              </a:rPr>
              <a:t>iOS</a:t>
            </a: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に対応 </a:t>
            </a:r>
            <a:endParaRPr lang="en-US" altLang="ja-JP" sz="1600" spc="50" dirty="0">
              <a:solidFill>
                <a:schemeClr val="tx1"/>
              </a:solidFill>
              <a:latin typeface="Yu Gothic Medium" panose="020B0400000000000000" pitchFamily="34" charset="-128"/>
              <a:ea typeface="Yu Gothic Medium" panose="020B0400000000000000" pitchFamily="34" charset="-128"/>
              <a:cs typeface="Meiryo"/>
              <a:sym typeface="Meiryo"/>
            </a:endParaRPr>
          </a:p>
          <a:p>
            <a:pPr>
              <a:lnSpc>
                <a:spcPct val="110000"/>
              </a:lnSpc>
              <a:spcBef>
                <a:spcPts val="1200"/>
              </a:spcBef>
            </a:pPr>
            <a:r>
              <a:rPr lang="ja-JP" altLang="en-US" sz="1600" spc="50">
                <a:solidFill>
                  <a:srgbClr val="ECB443"/>
                </a:solidFill>
                <a:latin typeface="Yu Gothic Medium" panose="020B0400000000000000" pitchFamily="34" charset="-128"/>
                <a:ea typeface="Yu Gothic Medium" panose="020B0400000000000000" pitchFamily="34" charset="-128"/>
                <a:cs typeface="Meiryo"/>
                <a:sym typeface="Meiryo"/>
              </a:rPr>
              <a:t>■</a:t>
            </a: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ブラウザ</a:t>
            </a:r>
            <a:br>
              <a:rPr lang="en-US" altLang="ja-JP" sz="1600" spc="50" dirty="0">
                <a:solidFill>
                  <a:schemeClr val="tx1"/>
                </a:solidFill>
                <a:latin typeface="Yu Gothic Medium" panose="020B0400000000000000" pitchFamily="34" charset="-128"/>
                <a:ea typeface="Yu Gothic Medium" panose="020B0400000000000000" pitchFamily="34" charset="-128"/>
                <a:cs typeface="Meiryo"/>
                <a:sym typeface="Meiryo"/>
              </a:rPr>
            </a:b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　：主要ブラウザに対応</a:t>
            </a:r>
            <a:endParaRPr sz="1600" spc="5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60" name="正方形/長方形 59">
            <a:extLst>
              <a:ext uri="{FF2B5EF4-FFF2-40B4-BE49-F238E27FC236}">
                <a16:creationId xmlns:a16="http://schemas.microsoft.com/office/drawing/2014/main" id="{F9CBD22D-E7F8-C26F-71F9-02376C512F7F}"/>
              </a:ext>
            </a:extLst>
          </p:cNvPr>
          <p:cNvSpPr/>
          <p:nvPr/>
        </p:nvSpPr>
        <p:spPr>
          <a:xfrm>
            <a:off x="611999" y="7725553"/>
            <a:ext cx="7054893" cy="2174822"/>
          </a:xfrm>
          <a:prstGeom prst="rect">
            <a:avLst/>
          </a:prstGeom>
          <a:noFill/>
          <a:ln w="38100">
            <a:solidFill>
              <a:srgbClr val="ECB4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61" name="正方形/長方形 60">
            <a:extLst>
              <a:ext uri="{FF2B5EF4-FFF2-40B4-BE49-F238E27FC236}">
                <a16:creationId xmlns:a16="http://schemas.microsoft.com/office/drawing/2014/main" id="{0F44612B-80A1-8D20-4E7D-D8EDFAE47AC8}"/>
              </a:ext>
            </a:extLst>
          </p:cNvPr>
          <p:cNvSpPr/>
          <p:nvPr/>
        </p:nvSpPr>
        <p:spPr>
          <a:xfrm>
            <a:off x="611999" y="4177696"/>
            <a:ext cx="7054893" cy="2963006"/>
          </a:xfrm>
          <a:prstGeom prst="rect">
            <a:avLst/>
          </a:prstGeom>
          <a:noFill/>
          <a:ln w="38100">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62" name="角丸四角形 61">
            <a:extLst>
              <a:ext uri="{FF2B5EF4-FFF2-40B4-BE49-F238E27FC236}">
                <a16:creationId xmlns:a16="http://schemas.microsoft.com/office/drawing/2014/main" id="{0BC94A2A-6561-A934-78B7-CA529603293C}"/>
              </a:ext>
            </a:extLst>
          </p:cNvPr>
          <p:cNvSpPr/>
          <p:nvPr/>
        </p:nvSpPr>
        <p:spPr>
          <a:xfrm>
            <a:off x="1168866" y="3951439"/>
            <a:ext cx="5941157" cy="485266"/>
          </a:xfrm>
          <a:prstGeom prst="roundRect">
            <a:avLst>
              <a:gd name="adj" fmla="val 50000"/>
            </a:avLst>
          </a:prstGeom>
          <a:solidFill>
            <a:schemeClr val="bg1"/>
          </a:solidFill>
          <a:ln w="38100">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800" b="0" i="0" u="none" strike="noStrike" kern="0" cap="none" spc="0" normalizeH="0" baseline="0" noProof="0">
                <a:ln>
                  <a:noFill/>
                </a:ln>
                <a:solidFill>
                  <a:schemeClr val="tx2"/>
                </a:solidFill>
                <a:effectLst/>
                <a:uLnTx/>
                <a:uFillTx/>
                <a:latin typeface="Yu Gothic Medium" panose="020B0400000000000000" pitchFamily="34" charset="-128"/>
                <a:ea typeface="Yu Gothic Medium" panose="020B0400000000000000" pitchFamily="34" charset="-128"/>
                <a:cs typeface="Meiryo"/>
                <a:sym typeface="Meiryo"/>
              </a:rPr>
              <a:t>スマートフォンアプリからのご利用</a:t>
            </a:r>
          </a:p>
        </p:txBody>
      </p:sp>
      <p:sp>
        <p:nvSpPr>
          <p:cNvPr id="63" name="角丸四角形 62">
            <a:extLst>
              <a:ext uri="{FF2B5EF4-FFF2-40B4-BE49-F238E27FC236}">
                <a16:creationId xmlns:a16="http://schemas.microsoft.com/office/drawing/2014/main" id="{3BDD13D4-9620-407B-1BCD-F3AB9C46856A}"/>
              </a:ext>
            </a:extLst>
          </p:cNvPr>
          <p:cNvSpPr/>
          <p:nvPr/>
        </p:nvSpPr>
        <p:spPr>
          <a:xfrm>
            <a:off x="1188669" y="7516065"/>
            <a:ext cx="5941157" cy="485266"/>
          </a:xfrm>
          <a:prstGeom prst="roundRect">
            <a:avLst>
              <a:gd name="adj" fmla="val 50000"/>
            </a:avLst>
          </a:prstGeom>
          <a:solidFill>
            <a:schemeClr val="bg1"/>
          </a:solidFill>
          <a:ln w="38100">
            <a:solidFill>
              <a:srgbClr val="ECB443"/>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800" b="0" i="0" u="none" strike="noStrike" kern="0" cap="none" spc="0" normalizeH="0" baseline="0" noProof="0">
                <a:ln>
                  <a:noFill/>
                </a:ln>
                <a:solidFill>
                  <a:schemeClr val="tx2"/>
                </a:solidFill>
                <a:effectLst/>
                <a:uLnTx/>
                <a:uFillTx/>
                <a:latin typeface="Yu Gothic Medium" panose="020B0400000000000000" pitchFamily="34" charset="-128"/>
                <a:ea typeface="Yu Gothic Medium" panose="020B0400000000000000" pitchFamily="34" charset="-128"/>
                <a:cs typeface="Meiryo"/>
                <a:sym typeface="Meiryo"/>
              </a:rPr>
              <a:t>パソコン（ブラウザ）からのご利用</a:t>
            </a:r>
          </a:p>
        </p:txBody>
      </p:sp>
      <p:sp>
        <p:nvSpPr>
          <p:cNvPr id="193" name="Google Shape;242;p16">
            <a:extLst>
              <a:ext uri="{FF2B5EF4-FFF2-40B4-BE49-F238E27FC236}">
                <a16:creationId xmlns:a16="http://schemas.microsoft.com/office/drawing/2014/main" id="{2518445B-A86F-73D4-E2F1-CBB4F007707D}"/>
              </a:ext>
            </a:extLst>
          </p:cNvPr>
          <p:cNvSpPr txBox="1"/>
          <p:nvPr/>
        </p:nvSpPr>
        <p:spPr>
          <a:xfrm>
            <a:off x="699174" y="8179933"/>
            <a:ext cx="2376314" cy="1643501"/>
          </a:xfrm>
          <a:prstGeom prst="rect">
            <a:avLst/>
          </a:prstGeom>
          <a:noFill/>
          <a:ln>
            <a:noFill/>
          </a:ln>
        </p:spPr>
        <p:txBody>
          <a:bodyPr spcFirstLastPara="1" wrap="square" lIns="82283" tIns="82283" rIns="82283" bIns="82283" anchor="t" anchorCtr="0">
            <a:spAutoFit/>
          </a:bodyPr>
          <a:lstStyle/>
          <a:p>
            <a:pPr marR="262914">
              <a:lnSpc>
                <a:spcPct val="150000"/>
              </a:lnSpc>
              <a:buClr>
                <a:schemeClr val="dk1"/>
              </a:buClr>
              <a:buSzPts val="1100"/>
            </a:pPr>
            <a:r>
              <a:rPr lang="ja-JP" altLang="en-US" sz="1600" dirty="0">
                <a:solidFill>
                  <a:schemeClr val="tx1"/>
                </a:solidFill>
                <a:latin typeface="Yu Gothic Medium" panose="020B0400000000000000" pitchFamily="34" charset="-128"/>
                <a:ea typeface="Yu Gothic Medium" panose="020B0400000000000000" pitchFamily="34" charset="-128"/>
                <a:sym typeface="Meiryo"/>
              </a:rPr>
              <a:t>　 </a:t>
            </a:r>
            <a:r>
              <a:rPr lang="en-US" altLang="ja" sz="1600" dirty="0">
                <a:solidFill>
                  <a:schemeClr val="tx1"/>
                </a:solidFill>
                <a:latin typeface="Yu Gothic Medium" panose="020B0400000000000000" pitchFamily="34" charset="-128"/>
                <a:ea typeface="Yu Gothic Medium" panose="020B0400000000000000" pitchFamily="34" charset="-128"/>
                <a:sym typeface="Meiryo"/>
              </a:rPr>
              <a:t>Windows 10/11</a:t>
            </a:r>
            <a:endParaRPr sz="1600" dirty="0">
              <a:solidFill>
                <a:schemeClr val="tx1"/>
              </a:solidFill>
              <a:latin typeface="Yu Gothic Medium" panose="020B0400000000000000" pitchFamily="34" charset="-128"/>
              <a:ea typeface="Yu Gothic Medium" panose="020B0400000000000000" pitchFamily="34" charset="-128"/>
              <a:sym typeface="Meiryo"/>
            </a:endParaRPr>
          </a:p>
          <a:p>
            <a:pPr marL="262914" marR="262914">
              <a:lnSpc>
                <a:spcPct val="150000"/>
              </a:lnSpc>
              <a:buClr>
                <a:schemeClr val="dk1"/>
              </a:buClr>
              <a:buSzPts val="1100"/>
            </a:pPr>
            <a:r>
              <a:rPr lang="en-US" altLang="ja" sz="1600" dirty="0">
                <a:solidFill>
                  <a:schemeClr val="tx1"/>
                </a:solidFill>
                <a:latin typeface="Yu Gothic" panose="020B0400000000000000" pitchFamily="34" charset="-128"/>
                <a:ea typeface="Yu Gothic" panose="020B0400000000000000" pitchFamily="34" charset="-128"/>
                <a:sym typeface="Meiryo"/>
              </a:rPr>
              <a:t>Microsoft Edge</a:t>
            </a:r>
            <a:br>
              <a:rPr lang="en-US" altLang="ja" sz="1600" dirty="0">
                <a:solidFill>
                  <a:schemeClr val="tx1"/>
                </a:solidFill>
                <a:latin typeface="Yu Gothic" panose="020B0400000000000000" pitchFamily="34" charset="-128"/>
                <a:ea typeface="Yu Gothic" panose="020B0400000000000000" pitchFamily="34" charset="-128"/>
                <a:sym typeface="Meiryo"/>
              </a:rPr>
            </a:br>
            <a:r>
              <a:rPr lang="en-US" altLang="ja" sz="1600" dirty="0">
                <a:solidFill>
                  <a:schemeClr val="tx1"/>
                </a:solidFill>
                <a:latin typeface="Yu Gothic" panose="020B0400000000000000" pitchFamily="34" charset="-128"/>
                <a:ea typeface="Yu Gothic" panose="020B0400000000000000" pitchFamily="34" charset="-128"/>
                <a:sym typeface="Meiryo"/>
              </a:rPr>
              <a:t>Google Chrome</a:t>
            </a:r>
            <a:endParaRPr sz="1600" dirty="0">
              <a:solidFill>
                <a:schemeClr val="tx1"/>
              </a:solidFill>
              <a:latin typeface="Yu Gothic" panose="020B0400000000000000" pitchFamily="34" charset="-128"/>
              <a:ea typeface="Yu Gothic" panose="020B0400000000000000" pitchFamily="34" charset="-128"/>
              <a:sym typeface="Meiryo"/>
            </a:endParaRPr>
          </a:p>
          <a:p>
            <a:pPr marL="262914" marR="262914">
              <a:lnSpc>
                <a:spcPct val="150000"/>
              </a:lnSpc>
              <a:buClr>
                <a:schemeClr val="dk1"/>
              </a:buClr>
              <a:buSzPts val="1100"/>
            </a:pPr>
            <a:r>
              <a:rPr lang="ja" altLang="en-US" sz="1600" dirty="0">
                <a:solidFill>
                  <a:schemeClr val="tx1"/>
                </a:solidFill>
                <a:latin typeface="Yu Gothic" panose="020B0400000000000000" pitchFamily="34" charset="-128"/>
                <a:ea typeface="Yu Gothic" panose="020B0400000000000000" pitchFamily="34" charset="-128"/>
                <a:sym typeface="Meiryo"/>
              </a:rPr>
              <a:t>共に最新版</a:t>
            </a:r>
            <a:endParaRPr sz="1600" dirty="0">
              <a:solidFill>
                <a:schemeClr val="tx1"/>
              </a:solidFill>
              <a:latin typeface="Yu Gothic" panose="020B0400000000000000" pitchFamily="34" charset="-128"/>
              <a:ea typeface="Yu Gothic" panose="020B0400000000000000" pitchFamily="34" charset="-128"/>
              <a:sym typeface="Meiryo"/>
            </a:endParaRPr>
          </a:p>
        </p:txBody>
      </p:sp>
      <p:grpSp>
        <p:nvGrpSpPr>
          <p:cNvPr id="262" name="グループ化 261">
            <a:extLst>
              <a:ext uri="{FF2B5EF4-FFF2-40B4-BE49-F238E27FC236}">
                <a16:creationId xmlns:a16="http://schemas.microsoft.com/office/drawing/2014/main" id="{C4C49527-A72A-48FF-B930-D4BBA5392093}"/>
              </a:ext>
            </a:extLst>
          </p:cNvPr>
          <p:cNvGrpSpPr/>
          <p:nvPr/>
        </p:nvGrpSpPr>
        <p:grpSpPr>
          <a:xfrm>
            <a:off x="755900" y="8255481"/>
            <a:ext cx="1892965" cy="1471835"/>
            <a:chOff x="828488" y="8423154"/>
            <a:chExt cx="2823421" cy="1471835"/>
          </a:xfrm>
        </p:grpSpPr>
        <p:cxnSp>
          <p:nvCxnSpPr>
            <p:cNvPr id="196" name="直線コネクタ 195">
              <a:extLst>
                <a:ext uri="{FF2B5EF4-FFF2-40B4-BE49-F238E27FC236}">
                  <a16:creationId xmlns:a16="http://schemas.microsoft.com/office/drawing/2014/main" id="{CD846E6F-B20F-BB3B-759C-DC4B91AD1A4B}"/>
                </a:ext>
              </a:extLst>
            </p:cNvPr>
            <p:cNvCxnSpPr>
              <a:cxnSpLocks/>
            </p:cNvCxnSpPr>
            <p:nvPr/>
          </p:nvCxnSpPr>
          <p:spPr>
            <a:xfrm>
              <a:off x="1111615" y="8793857"/>
              <a:ext cx="2540294"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4730622E-67B3-61C6-B23B-1E28389CB5AB}"/>
                </a:ext>
              </a:extLst>
            </p:cNvPr>
            <p:cNvCxnSpPr/>
            <p:nvPr/>
          </p:nvCxnSpPr>
          <p:spPr>
            <a:xfrm>
              <a:off x="828488" y="9894989"/>
              <a:ext cx="2823421"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a:extLst>
                <a:ext uri="{FF2B5EF4-FFF2-40B4-BE49-F238E27FC236}">
                  <a16:creationId xmlns:a16="http://schemas.microsoft.com/office/drawing/2014/main" id="{1AB2A6C0-4175-2557-39B9-C24386617D9F}"/>
                </a:ext>
              </a:extLst>
            </p:cNvPr>
            <p:cNvCxnSpPr/>
            <p:nvPr/>
          </p:nvCxnSpPr>
          <p:spPr>
            <a:xfrm>
              <a:off x="1111615" y="9170275"/>
              <a:ext cx="2540294"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C854EA80-28C5-39E1-0D19-03055873EAD3}"/>
                </a:ext>
              </a:extLst>
            </p:cNvPr>
            <p:cNvCxnSpPr/>
            <p:nvPr/>
          </p:nvCxnSpPr>
          <p:spPr>
            <a:xfrm>
              <a:off x="1111615" y="9546693"/>
              <a:ext cx="2540294"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80155C80-0F80-5CA0-B318-2201213B74C2}"/>
                </a:ext>
              </a:extLst>
            </p:cNvPr>
            <p:cNvCxnSpPr/>
            <p:nvPr/>
          </p:nvCxnSpPr>
          <p:spPr>
            <a:xfrm>
              <a:off x="828488" y="8423154"/>
              <a:ext cx="2823421"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grpSp>
      <p:sp>
        <p:nvSpPr>
          <p:cNvPr id="215" name="Google Shape;242;p16">
            <a:extLst>
              <a:ext uri="{FF2B5EF4-FFF2-40B4-BE49-F238E27FC236}">
                <a16:creationId xmlns:a16="http://schemas.microsoft.com/office/drawing/2014/main" id="{5808F9B7-4E93-1A3C-2DD6-E464F327A465}"/>
              </a:ext>
            </a:extLst>
          </p:cNvPr>
          <p:cNvSpPr txBox="1"/>
          <p:nvPr/>
        </p:nvSpPr>
        <p:spPr>
          <a:xfrm>
            <a:off x="2767077" y="8179933"/>
            <a:ext cx="2250052" cy="904837"/>
          </a:xfrm>
          <a:prstGeom prst="rect">
            <a:avLst/>
          </a:prstGeom>
          <a:noFill/>
          <a:ln>
            <a:noFill/>
          </a:ln>
        </p:spPr>
        <p:txBody>
          <a:bodyPr spcFirstLastPara="1" wrap="square" lIns="82283" tIns="82283" rIns="82283" bIns="82283" anchor="t" anchorCtr="0">
            <a:spAutoFit/>
          </a:bodyPr>
          <a:lstStyle/>
          <a:p>
            <a:pPr marR="262914">
              <a:lnSpc>
                <a:spcPct val="150000"/>
              </a:lnSpc>
              <a:buClr>
                <a:schemeClr val="dk1"/>
              </a:buClr>
              <a:buSzPts val="1100"/>
            </a:pPr>
            <a:r>
              <a:rPr lang="en-US" altLang="ja" sz="1600" dirty="0">
                <a:solidFill>
                  <a:schemeClr val="tx1"/>
                </a:solidFill>
                <a:latin typeface="Yu Gothic Medium" panose="020B0400000000000000" pitchFamily="34" charset="-128"/>
                <a:ea typeface="Yu Gothic Medium" panose="020B0400000000000000" pitchFamily="34" charset="-128"/>
                <a:sym typeface="Meiryo"/>
              </a:rPr>
              <a:t>Mac OS  11/12</a:t>
            </a:r>
            <a:r>
              <a:rPr lang="ja" altLang="en-US" sz="1600" dirty="0">
                <a:solidFill>
                  <a:schemeClr val="tx1"/>
                </a:solidFill>
                <a:latin typeface="Yu Gothic Medium" panose="020B0400000000000000" pitchFamily="34" charset="-128"/>
                <a:ea typeface="Yu Gothic Medium" panose="020B0400000000000000" pitchFamily="34" charset="-128"/>
                <a:sym typeface="Meiryo"/>
              </a:rPr>
              <a:t>以降</a:t>
            </a:r>
            <a:endParaRPr sz="1600" dirty="0">
              <a:solidFill>
                <a:schemeClr val="tx1"/>
              </a:solidFill>
              <a:latin typeface="Yu Gothic Medium" panose="020B0400000000000000" pitchFamily="34" charset="-128"/>
              <a:ea typeface="Yu Gothic Medium" panose="020B0400000000000000" pitchFamily="34" charset="-128"/>
              <a:sym typeface="Meiryo"/>
            </a:endParaRPr>
          </a:p>
          <a:p>
            <a:pPr marL="262914" marR="262914">
              <a:lnSpc>
                <a:spcPct val="150000"/>
              </a:lnSpc>
              <a:buClr>
                <a:schemeClr val="dk1"/>
              </a:buClr>
              <a:buSzPts val="1100"/>
            </a:pPr>
            <a:r>
              <a:rPr lang="en-US" altLang="ja" sz="1600" dirty="0">
                <a:solidFill>
                  <a:schemeClr val="tx1"/>
                </a:solidFill>
                <a:latin typeface="Yu Gothic" panose="020B0400000000000000" pitchFamily="34" charset="-128"/>
                <a:ea typeface="Yu Gothic" panose="020B0400000000000000" pitchFamily="34" charset="-128"/>
                <a:sym typeface="Meiryo"/>
              </a:rPr>
              <a:t>Safari</a:t>
            </a:r>
            <a:r>
              <a:rPr lang="ja" altLang="en-US" sz="1600" dirty="0">
                <a:solidFill>
                  <a:schemeClr val="tx1"/>
                </a:solidFill>
                <a:latin typeface="Yu Gothic" panose="020B0400000000000000" pitchFamily="34" charset="-128"/>
                <a:ea typeface="Yu Gothic" panose="020B0400000000000000" pitchFamily="34" charset="-128"/>
                <a:sym typeface="Meiryo"/>
              </a:rPr>
              <a:t>最新版</a:t>
            </a:r>
            <a:endParaRPr sz="1600" dirty="0">
              <a:solidFill>
                <a:schemeClr val="tx1"/>
              </a:solidFill>
              <a:latin typeface="Yu Gothic" panose="020B0400000000000000" pitchFamily="34" charset="-128"/>
              <a:ea typeface="Yu Gothic" panose="020B0400000000000000" pitchFamily="34" charset="-128"/>
              <a:sym typeface="Meiryo"/>
            </a:endParaRPr>
          </a:p>
        </p:txBody>
      </p:sp>
      <p:grpSp>
        <p:nvGrpSpPr>
          <p:cNvPr id="263" name="グループ化 262">
            <a:extLst>
              <a:ext uri="{FF2B5EF4-FFF2-40B4-BE49-F238E27FC236}">
                <a16:creationId xmlns:a16="http://schemas.microsoft.com/office/drawing/2014/main" id="{9597B461-0AA5-DEA9-2FCA-2FA0F775A8E5}"/>
              </a:ext>
            </a:extLst>
          </p:cNvPr>
          <p:cNvGrpSpPr/>
          <p:nvPr/>
        </p:nvGrpSpPr>
        <p:grpSpPr>
          <a:xfrm>
            <a:off x="2799245" y="8255481"/>
            <a:ext cx="1952911" cy="747121"/>
            <a:chOff x="3772102" y="8423154"/>
            <a:chExt cx="2823422" cy="747121"/>
          </a:xfrm>
        </p:grpSpPr>
        <p:cxnSp>
          <p:nvCxnSpPr>
            <p:cNvPr id="218" name="直線コネクタ 217">
              <a:extLst>
                <a:ext uri="{FF2B5EF4-FFF2-40B4-BE49-F238E27FC236}">
                  <a16:creationId xmlns:a16="http://schemas.microsoft.com/office/drawing/2014/main" id="{5FEA3FDA-4B86-85CE-332D-CBED16E4A04C}"/>
                </a:ext>
              </a:extLst>
            </p:cNvPr>
            <p:cNvCxnSpPr>
              <a:cxnSpLocks/>
            </p:cNvCxnSpPr>
            <p:nvPr/>
          </p:nvCxnSpPr>
          <p:spPr>
            <a:xfrm>
              <a:off x="4055230" y="8793857"/>
              <a:ext cx="2540294"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4E74F5E4-BD5B-9F55-901E-763A9A9A9A7D}"/>
                </a:ext>
              </a:extLst>
            </p:cNvPr>
            <p:cNvCxnSpPr>
              <a:cxnSpLocks/>
            </p:cNvCxnSpPr>
            <p:nvPr/>
          </p:nvCxnSpPr>
          <p:spPr>
            <a:xfrm>
              <a:off x="3772102" y="9170275"/>
              <a:ext cx="2823421"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7CC4F0F5-3328-5320-3D86-DFBEBE69F770}"/>
                </a:ext>
              </a:extLst>
            </p:cNvPr>
            <p:cNvCxnSpPr/>
            <p:nvPr/>
          </p:nvCxnSpPr>
          <p:spPr>
            <a:xfrm>
              <a:off x="3772103" y="8423154"/>
              <a:ext cx="2823421" cy="0"/>
            </a:xfrm>
            <a:prstGeom prst="line">
              <a:avLst/>
            </a:prstGeom>
            <a:ln>
              <a:solidFill>
                <a:srgbClr val="0A334C"/>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409CB03B-7190-714A-362A-385AB54C527A}"/>
              </a:ext>
            </a:extLst>
          </p:cNvPr>
          <p:cNvGrpSpPr/>
          <p:nvPr/>
        </p:nvGrpSpPr>
        <p:grpSpPr>
          <a:xfrm>
            <a:off x="4441371" y="1931225"/>
            <a:ext cx="3225520" cy="1533151"/>
            <a:chOff x="4441371" y="2604325"/>
            <a:chExt cx="3225520" cy="1533151"/>
          </a:xfrm>
        </p:grpSpPr>
        <p:grpSp>
          <p:nvGrpSpPr>
            <p:cNvPr id="50" name="グループ化 49">
              <a:extLst>
                <a:ext uri="{FF2B5EF4-FFF2-40B4-BE49-F238E27FC236}">
                  <a16:creationId xmlns:a16="http://schemas.microsoft.com/office/drawing/2014/main" id="{42EEBAA3-C4CE-B190-CEAE-CB1AF2CEC793}"/>
                </a:ext>
              </a:extLst>
            </p:cNvPr>
            <p:cNvGrpSpPr/>
            <p:nvPr/>
          </p:nvGrpSpPr>
          <p:grpSpPr>
            <a:xfrm>
              <a:off x="4441371" y="2848840"/>
              <a:ext cx="3225520" cy="1266879"/>
              <a:chOff x="2933700" y="3060700"/>
              <a:chExt cx="4733192" cy="1859043"/>
            </a:xfrm>
          </p:grpSpPr>
          <p:sp>
            <p:nvSpPr>
              <p:cNvPr id="49" name="フリーフォーム 48">
                <a:extLst>
                  <a:ext uri="{FF2B5EF4-FFF2-40B4-BE49-F238E27FC236}">
                    <a16:creationId xmlns:a16="http://schemas.microsoft.com/office/drawing/2014/main" id="{39D51240-E2E9-B385-E3BB-C04D9670DD24}"/>
                  </a:ext>
                </a:extLst>
              </p:cNvPr>
              <p:cNvSpPr/>
              <p:nvPr/>
            </p:nvSpPr>
            <p:spPr>
              <a:xfrm>
                <a:off x="2933700" y="3060700"/>
                <a:ext cx="4733192" cy="1859043"/>
              </a:xfrm>
              <a:custGeom>
                <a:avLst/>
                <a:gdLst>
                  <a:gd name="connsiteX0" fmla="*/ 189289 w 4733192"/>
                  <a:gd name="connsiteY0" fmla="*/ 0 h 1859043"/>
                  <a:gd name="connsiteX1" fmla="*/ 4543903 w 4733192"/>
                  <a:gd name="connsiteY1" fmla="*/ 0 h 1859043"/>
                  <a:gd name="connsiteX2" fmla="*/ 4733192 w 4733192"/>
                  <a:gd name="connsiteY2" fmla="*/ 189289 h 1859043"/>
                  <a:gd name="connsiteX3" fmla="*/ 4733192 w 4733192"/>
                  <a:gd name="connsiteY3" fmla="*/ 1859043 h 1859043"/>
                  <a:gd name="connsiteX4" fmla="*/ 0 w 4733192"/>
                  <a:gd name="connsiteY4" fmla="*/ 1859043 h 1859043"/>
                  <a:gd name="connsiteX5" fmla="*/ 0 w 4733192"/>
                  <a:gd name="connsiteY5" fmla="*/ 189289 h 1859043"/>
                  <a:gd name="connsiteX6" fmla="*/ 189289 w 4733192"/>
                  <a:gd name="connsiteY6" fmla="*/ 0 h 185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192" h="1859043">
                    <a:moveTo>
                      <a:pt x="189289" y="0"/>
                    </a:moveTo>
                    <a:lnTo>
                      <a:pt x="4543903" y="0"/>
                    </a:lnTo>
                    <a:cubicBezTo>
                      <a:pt x="4648444" y="0"/>
                      <a:pt x="4733192" y="84748"/>
                      <a:pt x="4733192" y="189289"/>
                    </a:cubicBezTo>
                    <a:lnTo>
                      <a:pt x="4733192" y="1859043"/>
                    </a:lnTo>
                    <a:lnTo>
                      <a:pt x="0" y="1859043"/>
                    </a:lnTo>
                    <a:lnTo>
                      <a:pt x="0" y="189289"/>
                    </a:lnTo>
                    <a:cubicBezTo>
                      <a:pt x="0" y="84748"/>
                      <a:pt x="84748" y="0"/>
                      <a:pt x="189289" y="0"/>
                    </a:cubicBez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251" name="Google Shape;251;p16"/>
              <p:cNvPicPr preferRelativeResize="0"/>
              <p:nvPr/>
            </p:nvPicPr>
            <p:blipFill>
              <a:blip r:embed="rId9" cstate="hqprint">
                <a:alphaModFix/>
                <a:extLst>
                  <a:ext uri="{28A0092B-C50C-407E-A947-70E740481C1C}">
                    <a14:useLocalDpi xmlns:a14="http://schemas.microsoft.com/office/drawing/2010/main"/>
                  </a:ext>
                </a:extLst>
              </a:blip>
              <a:stretch>
                <a:fillRect/>
              </a:stretch>
            </p:blipFill>
            <p:spPr>
              <a:xfrm>
                <a:off x="5579002" y="3358350"/>
                <a:ext cx="1505756" cy="1561393"/>
              </a:xfrm>
              <a:prstGeom prst="rect">
                <a:avLst/>
              </a:prstGeom>
              <a:noFill/>
              <a:ln>
                <a:noFill/>
              </a:ln>
            </p:spPr>
          </p:pic>
        </p:grpSp>
        <p:pic>
          <p:nvPicPr>
            <p:cNvPr id="2050" name="Picture 2">
              <a:extLst>
                <a:ext uri="{FF2B5EF4-FFF2-40B4-BE49-F238E27FC236}">
                  <a16:creationId xmlns:a16="http://schemas.microsoft.com/office/drawing/2014/main" id="{88714EAD-AC2A-E9EB-BB6A-7A134FF5FA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2155" y="2604325"/>
              <a:ext cx="1245417" cy="153315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Google Shape;252;p16">
            <a:extLst>
              <a:ext uri="{FF2B5EF4-FFF2-40B4-BE49-F238E27FC236}">
                <a16:creationId xmlns:a16="http://schemas.microsoft.com/office/drawing/2014/main" id="{BE418A78-7DAC-1963-66A1-F286F977120C}"/>
              </a:ext>
            </a:extLst>
          </p:cNvPr>
          <p:cNvSpPr txBox="1"/>
          <p:nvPr/>
        </p:nvSpPr>
        <p:spPr>
          <a:xfrm>
            <a:off x="4185203" y="6150258"/>
            <a:ext cx="3737855" cy="904837"/>
          </a:xfrm>
          <a:prstGeom prst="rect">
            <a:avLst/>
          </a:prstGeom>
          <a:noFill/>
          <a:ln>
            <a:noFill/>
          </a:ln>
        </p:spPr>
        <p:txBody>
          <a:bodyPr spcFirstLastPara="1" wrap="square" lIns="82283" tIns="82283" rIns="82283" bIns="82283" anchor="t" anchorCtr="0">
            <a:spAutoFit/>
          </a:bodyPr>
          <a:lstStyle/>
          <a:p>
            <a:pPr marR="262914">
              <a:lnSpc>
                <a:spcPct val="150000"/>
              </a:lnSpc>
              <a:buClr>
                <a:schemeClr val="dk1"/>
              </a:buClr>
              <a:buSzPts val="1100"/>
            </a:pPr>
            <a:r>
              <a:rPr lang="en-US" altLang="ja" sz="1600" dirty="0">
                <a:solidFill>
                  <a:schemeClr val="dk1"/>
                </a:solidFill>
                <a:latin typeface="Yu Gothic Medium" panose="020B0400000000000000" pitchFamily="34" charset="-128"/>
                <a:ea typeface="Yu Gothic Medium" panose="020B0400000000000000" pitchFamily="34" charset="-128"/>
                <a:cs typeface="Meiryo"/>
                <a:sym typeface="Meiryo"/>
              </a:rPr>
              <a:t>iOS </a:t>
            </a:r>
            <a:r>
              <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rPr>
              <a:t>Ver.15</a:t>
            </a: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以降</a:t>
            </a:r>
            <a:endPar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endParaRPr>
          </a:p>
          <a:p>
            <a:pPr marR="262914">
              <a:lnSpc>
                <a:spcPct val="150000"/>
              </a:lnSpc>
              <a:buClr>
                <a:schemeClr val="dk1"/>
              </a:buClr>
              <a:buSzPts val="1100"/>
            </a:pPr>
            <a:r>
              <a:rPr lang="en-US" altLang="ja-JP" sz="1600" dirty="0">
                <a:solidFill>
                  <a:schemeClr val="dk1"/>
                </a:solidFill>
                <a:latin typeface="Yu Gothic Medium" panose="020B0400000000000000" pitchFamily="34" charset="-128"/>
                <a:ea typeface="Yu Gothic Medium" panose="020B0400000000000000" pitchFamily="34" charset="-128"/>
                <a:cs typeface="Meiryo"/>
                <a:sym typeface="Meiryo"/>
              </a:rPr>
              <a:t>iOS14</a:t>
            </a:r>
            <a:r>
              <a:rPr lang="ja-JP" altLang="en-US" sz="1600" dirty="0">
                <a:solidFill>
                  <a:schemeClr val="dk1"/>
                </a:solidFill>
                <a:latin typeface="Yu Gothic Medium" panose="020B0400000000000000" pitchFamily="34" charset="-128"/>
                <a:ea typeface="Yu Gothic Medium" panose="020B0400000000000000" pitchFamily="34" charset="-128"/>
                <a:cs typeface="Meiryo"/>
                <a:sym typeface="Meiryo"/>
              </a:rPr>
              <a:t>以前はインストール不可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E919DEF0-F717-A333-0C4E-3ADB90DFF0CB}"/>
              </a:ext>
            </a:extLst>
          </p:cNvPr>
          <p:cNvGrpSpPr/>
          <p:nvPr/>
        </p:nvGrpSpPr>
        <p:grpSpPr>
          <a:xfrm>
            <a:off x="927251" y="2740777"/>
            <a:ext cx="2294814" cy="4343025"/>
            <a:chOff x="3280486" y="4908482"/>
            <a:chExt cx="1009130" cy="1909818"/>
          </a:xfrm>
        </p:grpSpPr>
        <p:grpSp>
          <p:nvGrpSpPr>
            <p:cNvPr id="260" name="Google Shape;260;p17"/>
            <p:cNvGrpSpPr/>
            <p:nvPr/>
          </p:nvGrpSpPr>
          <p:grpSpPr>
            <a:xfrm>
              <a:off x="3280486" y="4908482"/>
              <a:ext cx="1009130" cy="1909818"/>
              <a:chOff x="7302864" y="5492206"/>
              <a:chExt cx="1654500" cy="3119700"/>
            </a:xfrm>
          </p:grpSpPr>
          <p:sp>
            <p:nvSpPr>
              <p:cNvPr id="261" name="Google Shape;261;p17"/>
              <p:cNvSpPr/>
              <p:nvPr/>
            </p:nvSpPr>
            <p:spPr>
              <a:xfrm>
                <a:off x="7302864" y="5492206"/>
                <a:ext cx="1654500" cy="3119700"/>
              </a:xfrm>
              <a:prstGeom prst="roundRect">
                <a:avLst>
                  <a:gd name="adj" fmla="val 16667"/>
                </a:avLst>
              </a:prstGeom>
              <a:solidFill>
                <a:srgbClr val="002060"/>
              </a:solidFill>
              <a:ln w="12700" cap="flat" cmpd="sng">
                <a:solidFill>
                  <a:srgbClr val="000000"/>
                </a:solidFill>
                <a:prstDash val="solid"/>
                <a:round/>
                <a:headEnd type="none" w="sm" len="sm"/>
                <a:tailEnd type="none" w="sm" len="sm"/>
              </a:ln>
            </p:spPr>
            <p:txBody>
              <a:bodyPr spcFirstLastPara="1" wrap="square" lIns="82283" tIns="41130" rIns="82283" bIns="41130" anchor="ctr" anchorCtr="0">
                <a:noAutofit/>
              </a:bodyPr>
              <a:lstStyle/>
              <a:p>
                <a:pPr algn="ctr"/>
                <a:endParaRPr sz="1890">
                  <a:solidFill>
                    <a:srgbClr val="FFFFFF"/>
                  </a:solidFill>
                </a:endParaRPr>
              </a:p>
            </p:txBody>
          </p:sp>
          <p:sp>
            <p:nvSpPr>
              <p:cNvPr id="262" name="Google Shape;262;p17"/>
              <p:cNvSpPr/>
              <p:nvPr/>
            </p:nvSpPr>
            <p:spPr>
              <a:xfrm>
                <a:off x="7807832" y="5668787"/>
                <a:ext cx="60900" cy="60900"/>
              </a:xfrm>
              <a:prstGeom prst="ellipse">
                <a:avLst/>
              </a:prstGeom>
              <a:solidFill>
                <a:srgbClr val="000000"/>
              </a:solidFill>
              <a:ln>
                <a:noFill/>
              </a:ln>
            </p:spPr>
            <p:txBody>
              <a:bodyPr spcFirstLastPara="1" wrap="square" lIns="82283" tIns="41130" rIns="82283" bIns="41130" anchor="ctr" anchorCtr="0">
                <a:noAutofit/>
              </a:bodyPr>
              <a:lstStyle/>
              <a:p>
                <a:pPr algn="ctr"/>
                <a:endParaRPr sz="1890">
                  <a:solidFill>
                    <a:srgbClr val="FFFFFF"/>
                  </a:solidFill>
                </a:endParaRPr>
              </a:p>
            </p:txBody>
          </p:sp>
          <p:sp>
            <p:nvSpPr>
              <p:cNvPr id="263" name="Google Shape;263;p17"/>
              <p:cNvSpPr/>
              <p:nvPr/>
            </p:nvSpPr>
            <p:spPr>
              <a:xfrm>
                <a:off x="7922156" y="5665095"/>
                <a:ext cx="442500" cy="63900"/>
              </a:xfrm>
              <a:prstGeom prst="roundRect">
                <a:avLst>
                  <a:gd name="adj" fmla="val 50000"/>
                </a:avLst>
              </a:prstGeom>
              <a:solidFill>
                <a:srgbClr val="000000"/>
              </a:solidFill>
              <a:ln>
                <a:noFill/>
              </a:ln>
            </p:spPr>
            <p:txBody>
              <a:bodyPr spcFirstLastPara="1" wrap="square" lIns="82283" tIns="41130" rIns="82283" bIns="41130" anchor="ctr" anchorCtr="0">
                <a:noAutofit/>
              </a:bodyPr>
              <a:lstStyle/>
              <a:p>
                <a:pPr algn="ctr"/>
                <a:endParaRPr sz="1890">
                  <a:solidFill>
                    <a:srgbClr val="FFFFFF"/>
                  </a:solidFill>
                </a:endParaRPr>
              </a:p>
            </p:txBody>
          </p:sp>
          <p:sp>
            <p:nvSpPr>
              <p:cNvPr id="264" name="Google Shape;264;p17"/>
              <p:cNvSpPr/>
              <p:nvPr/>
            </p:nvSpPr>
            <p:spPr>
              <a:xfrm>
                <a:off x="8096655" y="5559403"/>
                <a:ext cx="60900" cy="60900"/>
              </a:xfrm>
              <a:prstGeom prst="ellipse">
                <a:avLst/>
              </a:prstGeom>
              <a:solidFill>
                <a:srgbClr val="000000"/>
              </a:solidFill>
              <a:ln>
                <a:noFill/>
              </a:ln>
            </p:spPr>
            <p:txBody>
              <a:bodyPr spcFirstLastPara="1" wrap="square" lIns="82283" tIns="41130" rIns="82283" bIns="41130" anchor="ctr" anchorCtr="0">
                <a:noAutofit/>
              </a:bodyPr>
              <a:lstStyle/>
              <a:p>
                <a:pPr algn="ctr"/>
                <a:endParaRPr sz="1890">
                  <a:solidFill>
                    <a:srgbClr val="FFFFFF"/>
                  </a:solidFill>
                </a:endParaRPr>
              </a:p>
            </p:txBody>
          </p:sp>
        </p:grpSp>
        <p:pic>
          <p:nvPicPr>
            <p:cNvPr id="265" name="Google Shape;265;p17"/>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3306893" y="5097038"/>
              <a:ext cx="955643" cy="1533060"/>
            </a:xfrm>
            <a:prstGeom prst="rect">
              <a:avLst/>
            </a:prstGeom>
            <a:noFill/>
            <a:ln w="9525" cap="flat" cmpd="sng">
              <a:solidFill>
                <a:srgbClr val="888888"/>
              </a:solidFill>
              <a:prstDash val="solid"/>
              <a:round/>
              <a:headEnd type="none" w="sm" len="sm"/>
              <a:tailEnd type="none" w="sm" len="sm"/>
            </a:ln>
          </p:spPr>
        </p:pic>
      </p:grpSp>
      <p:pic>
        <p:nvPicPr>
          <p:cNvPr id="266" name="Google Shape;266;p17"/>
          <p:cNvPicPr preferRelativeResize="0"/>
          <p:nvPr/>
        </p:nvPicPr>
        <p:blipFill>
          <a:blip r:embed="rId4">
            <a:alphaModFix/>
          </a:blip>
          <a:stretch>
            <a:fillRect/>
          </a:stretch>
        </p:blipFill>
        <p:spPr>
          <a:xfrm>
            <a:off x="2943389" y="5861824"/>
            <a:ext cx="1587994" cy="1587994"/>
          </a:xfrm>
          <a:prstGeom prst="rect">
            <a:avLst/>
          </a:prstGeom>
          <a:noFill/>
          <a:ln>
            <a:noFill/>
          </a:ln>
        </p:spPr>
      </p:pic>
      <p:sp>
        <p:nvSpPr>
          <p:cNvPr id="4" name="Google Shape;27;p4">
            <a:extLst>
              <a:ext uri="{FF2B5EF4-FFF2-40B4-BE49-F238E27FC236}">
                <a16:creationId xmlns:a16="http://schemas.microsoft.com/office/drawing/2014/main" id="{EFCDD01B-C0EE-AB04-BE7B-A2A6052398E9}"/>
              </a:ext>
            </a:extLst>
          </p:cNvPr>
          <p:cNvSpPr txBox="1">
            <a:spLocks noGrp="1"/>
          </p:cNvSpPr>
          <p:nvPr>
            <p:ph type="body" idx="1"/>
          </p:nvPr>
        </p:nvSpPr>
        <p:spPr>
          <a:xfrm>
            <a:off x="612000" y="684000"/>
            <a:ext cx="5677290" cy="344855"/>
          </a:xfrm>
          <a:prstGeom prst="rect">
            <a:avLst/>
          </a:prstGeom>
          <a:noFill/>
          <a:ln>
            <a:noFill/>
          </a:ln>
        </p:spPr>
        <p:txBody>
          <a:bodyPr spcFirstLastPara="1" wrap="square" lIns="45725" tIns="45725" rIns="45725" bIns="45725" anchor="ctr" anchorCtr="0">
            <a:noAutofit/>
          </a:bodyPr>
          <a:lstStyle>
            <a:lvl1pPr marL="411518" lvl="0" indent="-342932">
              <a:spcBef>
                <a:spcPts val="0"/>
              </a:spcBef>
              <a:spcAft>
                <a:spcPts val="0"/>
              </a:spcAft>
              <a:buClr>
                <a:schemeClr val="lt2"/>
              </a:buClr>
              <a:buSzPts val="2400"/>
              <a:buFont typeface="Meiryo"/>
              <a:buChar char="●"/>
              <a:defRPr sz="2800" b="1">
                <a:solidFill>
                  <a:schemeClr val="lt2"/>
                </a:solidFill>
                <a:latin typeface="Meiryo"/>
                <a:ea typeface="Meiryo"/>
                <a:cs typeface="Meiryo"/>
                <a:sym typeface="Meiryo"/>
              </a:defRPr>
            </a:lvl1pPr>
            <a:lvl2pPr marL="823035" lvl="1"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2pPr>
            <a:lvl3pPr marL="1234553" lvl="2"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3pPr>
            <a:lvl4pPr marL="1646069" lvl="3"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4pPr>
            <a:lvl5pPr marL="2057587" lvl="4"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5pPr>
            <a:lvl6pPr marL="2469105" lvl="5"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6pPr>
            <a:lvl7pPr marL="2880622" lvl="6"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7pPr>
            <a:lvl8pPr marL="3292140" lvl="7"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8pPr>
            <a:lvl9pPr marL="3703658" lvl="8" indent="-342932">
              <a:spcBef>
                <a:spcPts val="0"/>
              </a:spcBef>
              <a:spcAft>
                <a:spcPts val="0"/>
              </a:spcAft>
              <a:buClr>
                <a:schemeClr val="lt2"/>
              </a:buClr>
              <a:buSzPts val="2400"/>
              <a:buFont typeface="Meiryo"/>
              <a:buChar char="■"/>
              <a:defRPr sz="2160" b="1">
                <a:solidFill>
                  <a:schemeClr val="lt2"/>
                </a:solidFill>
                <a:latin typeface="Meiryo"/>
                <a:ea typeface="Meiryo"/>
                <a:cs typeface="Meiryo"/>
                <a:sym typeface="Meiryo"/>
              </a:defRPr>
            </a:lvl9pPr>
          </a:lstStyle>
          <a:p>
            <a:pPr marL="68586" indent="0">
              <a:buNone/>
            </a:pPr>
            <a:r>
              <a:rPr lang="ja-JP" altLang="en-US" b="0">
                <a:latin typeface="Yu Gothic Medium" panose="020B0400000000000000" pitchFamily="34" charset="-128"/>
                <a:ea typeface="Yu Gothic Medium" panose="020B0400000000000000" pitchFamily="34" charset="-128"/>
              </a:rPr>
              <a:t>利用方法について</a:t>
            </a:r>
            <a:endParaRPr lang="ja-JP" altLang="en-US" b="0" dirty="0">
              <a:latin typeface="Yu Gothic Medium" panose="020B0400000000000000" pitchFamily="34" charset="-128"/>
              <a:ea typeface="Yu Gothic Medium" panose="020B0400000000000000" pitchFamily="34" charset="-128"/>
            </a:endParaRPr>
          </a:p>
        </p:txBody>
      </p:sp>
      <p:sp>
        <p:nvSpPr>
          <p:cNvPr id="2" name="Google Shape;6;p1">
            <a:extLst>
              <a:ext uri="{FF2B5EF4-FFF2-40B4-BE49-F238E27FC236}">
                <a16:creationId xmlns:a16="http://schemas.microsoft.com/office/drawing/2014/main" id="{7665C2D1-F730-FD5A-CF98-C68772F3F35E}"/>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5</a:t>
            </a:fld>
            <a:endParaRPr lang="ja" alt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9" name="Google Shape;279;p18"/>
          <p:cNvSpPr txBox="1"/>
          <p:nvPr/>
        </p:nvSpPr>
        <p:spPr>
          <a:xfrm>
            <a:off x="825008" y="3966757"/>
            <a:ext cx="3289792" cy="691702"/>
          </a:xfrm>
          <a:prstGeom prst="rect">
            <a:avLst/>
          </a:prstGeom>
          <a:noFill/>
          <a:ln>
            <a:noFill/>
          </a:ln>
        </p:spPr>
        <p:txBody>
          <a:bodyPr spcFirstLastPara="1" wrap="square" lIns="82283" tIns="82283" rIns="82283" bIns="82283" anchor="t" anchorCtr="0">
            <a:spAutoFit/>
          </a:bodyPr>
          <a:lstStyle/>
          <a:p>
            <a:pPr>
              <a:lnSpc>
                <a:spcPct val="115000"/>
              </a:lnSpc>
            </a:pPr>
            <a:r>
              <a:rPr lang="en-US" altLang="ja" sz="990" u="sng" dirty="0">
                <a:solidFill>
                  <a:srgbClr val="0000FF"/>
                </a:solidFill>
                <a:latin typeface="Meiryo"/>
                <a:ea typeface="Meiryo"/>
                <a:cs typeface="Meiryo"/>
                <a:sym typeface="Meiryo"/>
                <a:hlinkClick r:id="rId3">
                  <a:extLst>
                    <a:ext uri="{A12FA001-AC4F-418D-AE19-62706E023703}">
                      <ahyp:hlinkClr xmlns:ahyp="http://schemas.microsoft.com/office/drawing/2018/hyperlinkcolor" val="tx"/>
                    </a:ext>
                  </a:extLst>
                </a:hlinkClick>
              </a:rPr>
              <a:t>https://apps.apple.com/jp/app/%E3%81%BE%E3%81%AA%E3%81%B3%E3%83%9D%E3%82%B1%E3%83%83%E3%83%88/id1455281930</a:t>
            </a:r>
            <a:endParaRPr sz="990" u="sng" dirty="0">
              <a:solidFill>
                <a:srgbClr val="0000FF"/>
              </a:solidFill>
              <a:latin typeface="Meiryo"/>
              <a:ea typeface="Meiryo"/>
              <a:cs typeface="Meiryo"/>
              <a:sym typeface="Meiryo"/>
            </a:endParaRPr>
          </a:p>
        </p:txBody>
      </p:sp>
      <p:pic>
        <p:nvPicPr>
          <p:cNvPr id="274" name="Google Shape;274;p18"/>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5213130" y="4782539"/>
            <a:ext cx="1345932" cy="1346545"/>
          </a:xfrm>
          <a:prstGeom prst="rect">
            <a:avLst/>
          </a:prstGeom>
          <a:noFill/>
          <a:ln>
            <a:noFill/>
          </a:ln>
        </p:spPr>
      </p:pic>
      <p:pic>
        <p:nvPicPr>
          <p:cNvPr id="275" name="Google Shape;275;p18"/>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1817077" y="4782539"/>
            <a:ext cx="1345932" cy="1280982"/>
          </a:xfrm>
          <a:prstGeom prst="rect">
            <a:avLst/>
          </a:prstGeom>
          <a:noFill/>
          <a:ln>
            <a:noFill/>
          </a:ln>
        </p:spPr>
      </p:pic>
      <p:pic>
        <p:nvPicPr>
          <p:cNvPr id="280" name="Google Shape;280;p18"/>
          <p:cNvPicPr>
            <a:picLocks noChangeAspect="1"/>
          </p:cNvPicPr>
          <p:nvPr/>
        </p:nvPicPr>
        <p:blipFill rotWithShape="1">
          <a:blip r:embed="rId6" cstate="hqprint">
            <a:alphaModFix/>
            <a:extLst>
              <a:ext uri="{28A0092B-C50C-407E-A947-70E740481C1C}">
                <a14:useLocalDpi xmlns:a14="http://schemas.microsoft.com/office/drawing/2010/main"/>
              </a:ext>
            </a:extLst>
          </a:blip>
          <a:srcRect/>
          <a:stretch/>
        </p:blipFill>
        <p:spPr>
          <a:xfrm>
            <a:off x="5213131" y="8346568"/>
            <a:ext cx="1303284" cy="1295509"/>
          </a:xfrm>
          <a:prstGeom prst="rect">
            <a:avLst/>
          </a:prstGeom>
          <a:noFill/>
          <a:ln>
            <a:noFill/>
          </a:ln>
        </p:spPr>
      </p:pic>
      <p:sp>
        <p:nvSpPr>
          <p:cNvPr id="2" name="Google Shape;6;p1">
            <a:extLst>
              <a:ext uri="{FF2B5EF4-FFF2-40B4-BE49-F238E27FC236}">
                <a16:creationId xmlns:a16="http://schemas.microsoft.com/office/drawing/2014/main" id="{E151673F-D915-2C80-BF90-B79EC25D8426}"/>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6</a:t>
            </a:fld>
            <a:endParaRPr lang="ja" altLang="en-US" sz="1200"/>
          </a:p>
        </p:txBody>
      </p:sp>
      <p:sp>
        <p:nvSpPr>
          <p:cNvPr id="3" name="Google Shape;125;p14">
            <a:extLst>
              <a:ext uri="{FF2B5EF4-FFF2-40B4-BE49-F238E27FC236}">
                <a16:creationId xmlns:a16="http://schemas.microsoft.com/office/drawing/2014/main" id="{EB414B02-8958-E83E-D969-73D9C08DD8CF}"/>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利用される機器に応じて以下の</a:t>
            </a:r>
            <a:r>
              <a:rPr lang="en" altLang="ja-JP" sz="1600" spc="50" dirty="0">
                <a:solidFill>
                  <a:schemeClr val="tx1"/>
                </a:solidFill>
                <a:latin typeface="Yu Gothic Medium" panose="020B0400000000000000" pitchFamily="34" charset="-128"/>
                <a:ea typeface="Yu Gothic Medium" panose="020B0400000000000000" pitchFamily="34" charset="-128"/>
                <a:cs typeface="Meiryo"/>
                <a:sym typeface="Meiryo"/>
              </a:rPr>
              <a:t>URL</a:t>
            </a: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にアクセスし、ログインして下さい。</a:t>
            </a:r>
            <a:endParaRPr sz="1600" spc="5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4" name="Google Shape;27;p4">
            <a:extLst>
              <a:ext uri="{FF2B5EF4-FFF2-40B4-BE49-F238E27FC236}">
                <a16:creationId xmlns:a16="http://schemas.microsoft.com/office/drawing/2014/main" id="{11C6F18D-859E-823A-175D-7CF9634CDF9B}"/>
              </a:ext>
            </a:extLst>
          </p:cNvPr>
          <p:cNvSpPr txBox="1">
            <a:spLocks/>
          </p:cNvSpPr>
          <p:nvPr/>
        </p:nvSpPr>
        <p:spPr>
          <a:xfrm>
            <a:off x="612000" y="684000"/>
            <a:ext cx="639963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0" indent="0">
              <a:buNone/>
            </a:pPr>
            <a:r>
              <a:rPr lang="ja-JP" altLang="en-US" b="0">
                <a:solidFill>
                  <a:schemeClr val="tx2"/>
                </a:solidFill>
                <a:latin typeface="Yu Gothic Medium" panose="020B0400000000000000" pitchFamily="34" charset="-128"/>
                <a:ea typeface="Yu Gothic Medium" panose="020B0400000000000000" pitchFamily="34" charset="-128"/>
              </a:rPr>
              <a:t>ログイン方法</a:t>
            </a:r>
            <a:r>
              <a:rPr lang="en-US" altLang="ja-JP" b="0" dirty="0">
                <a:solidFill>
                  <a:schemeClr val="tx2"/>
                </a:solidFill>
                <a:latin typeface="Yu Gothic Medium" panose="020B0400000000000000" pitchFamily="34" charset="-128"/>
                <a:ea typeface="Yu Gothic Medium" panose="020B0400000000000000" pitchFamily="34" charset="-128"/>
              </a:rPr>
              <a:t>(1/2)</a:t>
            </a:r>
            <a:endParaRPr lang="ja-JP" altLang="en-US" b="0" dirty="0">
              <a:solidFill>
                <a:schemeClr val="tx2"/>
              </a:solidFill>
              <a:latin typeface="Yu Gothic Medium" panose="020B0400000000000000" pitchFamily="34" charset="-128"/>
              <a:ea typeface="Yu Gothic Medium" panose="020B0400000000000000" pitchFamily="34" charset="-128"/>
            </a:endParaRPr>
          </a:p>
        </p:txBody>
      </p:sp>
      <p:sp>
        <p:nvSpPr>
          <p:cNvPr id="5" name="正方形/長方形 4">
            <a:extLst>
              <a:ext uri="{FF2B5EF4-FFF2-40B4-BE49-F238E27FC236}">
                <a16:creationId xmlns:a16="http://schemas.microsoft.com/office/drawing/2014/main" id="{6CD4A189-0D16-74ED-526A-C293463B1545}"/>
              </a:ext>
            </a:extLst>
          </p:cNvPr>
          <p:cNvSpPr/>
          <p:nvPr/>
        </p:nvSpPr>
        <p:spPr>
          <a:xfrm>
            <a:off x="611999" y="7484319"/>
            <a:ext cx="7054893" cy="2963478"/>
          </a:xfrm>
          <a:prstGeom prst="rect">
            <a:avLst/>
          </a:prstGeom>
          <a:noFill/>
          <a:ln w="38100">
            <a:solidFill>
              <a:srgbClr val="ECB4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9" name="正方形/長方形 8">
            <a:extLst>
              <a:ext uri="{FF2B5EF4-FFF2-40B4-BE49-F238E27FC236}">
                <a16:creationId xmlns:a16="http://schemas.microsoft.com/office/drawing/2014/main" id="{F5493837-0062-0EC6-6EC4-BA81A92783A3}"/>
              </a:ext>
            </a:extLst>
          </p:cNvPr>
          <p:cNvSpPr/>
          <p:nvPr/>
        </p:nvSpPr>
        <p:spPr>
          <a:xfrm>
            <a:off x="611999" y="2433917"/>
            <a:ext cx="7054893" cy="4344646"/>
          </a:xfrm>
          <a:prstGeom prst="rect">
            <a:avLst/>
          </a:prstGeom>
          <a:noFill/>
          <a:ln w="38100">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7" name="角丸四角形 6">
            <a:extLst>
              <a:ext uri="{FF2B5EF4-FFF2-40B4-BE49-F238E27FC236}">
                <a16:creationId xmlns:a16="http://schemas.microsoft.com/office/drawing/2014/main" id="{D0B4B5ED-3998-E830-2AFF-B28AFF8031E2}"/>
              </a:ext>
            </a:extLst>
          </p:cNvPr>
          <p:cNvSpPr/>
          <p:nvPr/>
        </p:nvSpPr>
        <p:spPr>
          <a:xfrm>
            <a:off x="1168866" y="2202698"/>
            <a:ext cx="5941157" cy="485266"/>
          </a:xfrm>
          <a:prstGeom prst="roundRect">
            <a:avLst>
              <a:gd name="adj" fmla="val 50000"/>
            </a:avLst>
          </a:prstGeom>
          <a:solidFill>
            <a:schemeClr val="bg1"/>
          </a:solidFill>
          <a:ln w="38100">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800" b="0" i="0" u="none" strike="noStrike" kern="0" cap="none" spc="0" normalizeH="0" baseline="0" noProof="0">
                <a:ln>
                  <a:noFill/>
                </a:ln>
                <a:solidFill>
                  <a:schemeClr val="tx2"/>
                </a:solidFill>
                <a:effectLst/>
                <a:uLnTx/>
                <a:uFillTx/>
                <a:latin typeface="Yu Gothic Medium" panose="020B0400000000000000" pitchFamily="34" charset="-128"/>
                <a:ea typeface="Yu Gothic Medium" panose="020B0400000000000000" pitchFamily="34" charset="-128"/>
                <a:cs typeface="Meiryo"/>
                <a:sym typeface="Meiryo"/>
              </a:rPr>
              <a:t>スマートフォンのアプリケーションからログイン</a:t>
            </a:r>
          </a:p>
        </p:txBody>
      </p:sp>
      <p:sp>
        <p:nvSpPr>
          <p:cNvPr id="10" name="Google Shape;125;p14">
            <a:extLst>
              <a:ext uri="{FF2B5EF4-FFF2-40B4-BE49-F238E27FC236}">
                <a16:creationId xmlns:a16="http://schemas.microsoft.com/office/drawing/2014/main" id="{C9E94838-368C-8FCC-FD07-1A6B5608D07B}"/>
              </a:ext>
            </a:extLst>
          </p:cNvPr>
          <p:cNvSpPr txBox="1"/>
          <p:nvPr/>
        </p:nvSpPr>
        <p:spPr>
          <a:xfrm>
            <a:off x="611999" y="2863754"/>
            <a:ext cx="7054892" cy="449008"/>
          </a:xfrm>
          <a:prstGeom prst="rect">
            <a:avLst/>
          </a:prstGeom>
          <a:noFill/>
          <a:ln>
            <a:noFill/>
          </a:ln>
        </p:spPr>
        <p:txBody>
          <a:bodyPr spcFirstLastPara="1" wrap="square" lIns="0" tIns="0" rIns="0" bIns="0" anchor="t" anchorCtr="0">
            <a:noAutofit/>
          </a:bodyPr>
          <a:lstStyle/>
          <a:p>
            <a:pPr algn="ctr">
              <a:lnSpc>
                <a:spcPct val="120000"/>
              </a:lnSpc>
            </a:pP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アプリを端末にインストールして下さい</a:t>
            </a:r>
            <a:endParaRPr sz="1600" spc="5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12" name="角丸四角形 11">
            <a:extLst>
              <a:ext uri="{FF2B5EF4-FFF2-40B4-BE49-F238E27FC236}">
                <a16:creationId xmlns:a16="http://schemas.microsoft.com/office/drawing/2014/main" id="{7C855D34-E733-FE3E-C84D-ABC8ACCF42EA}"/>
              </a:ext>
            </a:extLst>
          </p:cNvPr>
          <p:cNvSpPr/>
          <p:nvPr/>
        </p:nvSpPr>
        <p:spPr>
          <a:xfrm>
            <a:off x="1168866" y="3346167"/>
            <a:ext cx="2470676" cy="485266"/>
          </a:xfrm>
          <a:prstGeom prst="roundRect">
            <a:avLst>
              <a:gd name="adj" fmla="val 50000"/>
            </a:avLst>
          </a:prstGeom>
          <a:solidFill>
            <a:srgbClr val="0A33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1800" b="0" i="0" u="none" strike="noStrike" kern="0" cap="none" spc="0" normalizeH="0" baseline="0" noProof="0" dirty="0">
                <a:ln>
                  <a:noFill/>
                </a:ln>
                <a:solidFill>
                  <a:schemeClr val="bg1"/>
                </a:solidFill>
                <a:effectLst/>
                <a:uLnTx/>
                <a:uFillTx/>
                <a:latin typeface="Yu Gothic Medium" panose="020B0400000000000000" pitchFamily="34" charset="-128"/>
                <a:ea typeface="Yu Gothic Medium" panose="020B0400000000000000" pitchFamily="34" charset="-128"/>
                <a:cs typeface="Meiryo"/>
                <a:sym typeface="Meiryo"/>
              </a:rPr>
              <a:t>iOS</a:t>
            </a:r>
            <a:r>
              <a:rPr kumimoji="0" lang="ja-JP" altLang="en-US" sz="1800" b="0" i="0" u="none" strike="noStrike" kern="0" cap="none" spc="0" normalizeH="0" baseline="0" noProof="0">
                <a:ln>
                  <a:noFill/>
                </a:ln>
                <a:solidFill>
                  <a:schemeClr val="bg1"/>
                </a:solidFill>
                <a:effectLst/>
                <a:uLnTx/>
                <a:uFillTx/>
                <a:latin typeface="Yu Gothic Medium" panose="020B0400000000000000" pitchFamily="34" charset="-128"/>
                <a:ea typeface="Yu Gothic Medium" panose="020B0400000000000000" pitchFamily="34" charset="-128"/>
                <a:cs typeface="Meiryo"/>
                <a:sym typeface="Meiryo"/>
              </a:rPr>
              <a:t>の場合</a:t>
            </a:r>
          </a:p>
        </p:txBody>
      </p:sp>
      <p:sp>
        <p:nvSpPr>
          <p:cNvPr id="13" name="角丸四角形 12">
            <a:extLst>
              <a:ext uri="{FF2B5EF4-FFF2-40B4-BE49-F238E27FC236}">
                <a16:creationId xmlns:a16="http://schemas.microsoft.com/office/drawing/2014/main" id="{F4F7C0C3-84D2-CFEE-6661-9AF6F60E2FD0}"/>
              </a:ext>
            </a:extLst>
          </p:cNvPr>
          <p:cNvSpPr/>
          <p:nvPr/>
        </p:nvSpPr>
        <p:spPr>
          <a:xfrm>
            <a:off x="4638207" y="3346167"/>
            <a:ext cx="2470676" cy="485266"/>
          </a:xfrm>
          <a:prstGeom prst="roundRect">
            <a:avLst>
              <a:gd name="adj" fmla="val 50000"/>
            </a:avLst>
          </a:prstGeom>
          <a:solidFill>
            <a:srgbClr val="0A33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1800" b="0" i="0" u="none" strike="noStrike" kern="0" cap="none" spc="0" normalizeH="0" baseline="0" noProof="0" dirty="0">
                <a:ln>
                  <a:noFill/>
                </a:ln>
                <a:solidFill>
                  <a:schemeClr val="bg1"/>
                </a:solidFill>
                <a:effectLst/>
                <a:uLnTx/>
                <a:uFillTx/>
                <a:latin typeface="Yu Gothic Medium" panose="020B0400000000000000" pitchFamily="34" charset="-128"/>
                <a:ea typeface="Yu Gothic Medium" panose="020B0400000000000000" pitchFamily="34" charset="-128"/>
                <a:cs typeface="Meiryo"/>
                <a:sym typeface="Meiryo"/>
              </a:rPr>
              <a:t>Android</a:t>
            </a:r>
            <a:r>
              <a:rPr kumimoji="0" lang="ja-JP" altLang="en-US" sz="1800" b="0" i="0" u="none" strike="noStrike" kern="0" cap="none" spc="0" normalizeH="0" baseline="0" noProof="0">
                <a:ln>
                  <a:noFill/>
                </a:ln>
                <a:solidFill>
                  <a:schemeClr val="bg1"/>
                </a:solidFill>
                <a:effectLst/>
                <a:uLnTx/>
                <a:uFillTx/>
                <a:latin typeface="Yu Gothic Medium" panose="020B0400000000000000" pitchFamily="34" charset="-128"/>
                <a:ea typeface="Yu Gothic Medium" panose="020B0400000000000000" pitchFamily="34" charset="-128"/>
                <a:cs typeface="Meiryo"/>
                <a:sym typeface="Meiryo"/>
              </a:rPr>
              <a:t>の場合</a:t>
            </a:r>
          </a:p>
        </p:txBody>
      </p:sp>
      <p:sp>
        <p:nvSpPr>
          <p:cNvPr id="14" name="Google Shape;279;p18">
            <a:extLst>
              <a:ext uri="{FF2B5EF4-FFF2-40B4-BE49-F238E27FC236}">
                <a16:creationId xmlns:a16="http://schemas.microsoft.com/office/drawing/2014/main" id="{E846DB45-93BF-D3F1-1F57-13DFDDCE1296}"/>
              </a:ext>
            </a:extLst>
          </p:cNvPr>
          <p:cNvSpPr txBox="1"/>
          <p:nvPr/>
        </p:nvSpPr>
        <p:spPr>
          <a:xfrm>
            <a:off x="4481273" y="3966757"/>
            <a:ext cx="2819145" cy="516525"/>
          </a:xfrm>
          <a:prstGeom prst="rect">
            <a:avLst/>
          </a:prstGeom>
          <a:noFill/>
          <a:ln>
            <a:noFill/>
          </a:ln>
        </p:spPr>
        <p:txBody>
          <a:bodyPr spcFirstLastPara="1" wrap="square" lIns="82283" tIns="82283" rIns="82283" bIns="82283" anchor="t" anchorCtr="0">
            <a:spAutoFit/>
          </a:bodyPr>
          <a:lstStyle/>
          <a:p>
            <a:pPr>
              <a:lnSpc>
                <a:spcPct val="115000"/>
              </a:lnSpc>
            </a:pPr>
            <a:r>
              <a:rPr lang="en" altLang="ja" sz="990" u="sng" dirty="0">
                <a:solidFill>
                  <a:srgbClr val="0000FF"/>
                </a:solidFill>
                <a:latin typeface="Meiryo"/>
                <a:ea typeface="Meiryo"/>
                <a:cs typeface="Meiryo"/>
                <a:sym typeface="Meiryo"/>
                <a:hlinkClick r:id="rId7">
                  <a:extLst>
                    <a:ext uri="{A12FA001-AC4F-418D-AE19-62706E023703}">
                      <ahyp:hlinkClr xmlns:ahyp="http://schemas.microsoft.com/office/drawing/2018/hyperlinkcolor" val="tx"/>
                    </a:ext>
                  </a:extLst>
                </a:hlinkClick>
              </a:rPr>
              <a:t>https://play.google.com/store/apps/details?id=com.ntt.manabi_pocket&amp;hl=ja&amp;gl=US</a:t>
            </a:r>
            <a:endParaRPr lang="en" altLang="ja-JP" sz="990" u="sng" dirty="0">
              <a:solidFill>
                <a:srgbClr val="0000FF"/>
              </a:solidFill>
              <a:latin typeface="Meiryo"/>
              <a:ea typeface="Meiryo"/>
              <a:cs typeface="Meiryo"/>
              <a:sym typeface="Meiryo"/>
            </a:endParaRPr>
          </a:p>
        </p:txBody>
      </p:sp>
      <p:sp>
        <p:nvSpPr>
          <p:cNvPr id="15" name="角丸四角形 14">
            <a:extLst>
              <a:ext uri="{FF2B5EF4-FFF2-40B4-BE49-F238E27FC236}">
                <a16:creationId xmlns:a16="http://schemas.microsoft.com/office/drawing/2014/main" id="{1E18BC18-F8E5-EB52-C8A0-1BE05C2BF9B2}"/>
              </a:ext>
            </a:extLst>
          </p:cNvPr>
          <p:cNvSpPr/>
          <p:nvPr/>
        </p:nvSpPr>
        <p:spPr>
          <a:xfrm>
            <a:off x="1168866" y="7221866"/>
            <a:ext cx="5941157" cy="485266"/>
          </a:xfrm>
          <a:prstGeom prst="roundRect">
            <a:avLst>
              <a:gd name="adj" fmla="val 50000"/>
            </a:avLst>
          </a:prstGeom>
          <a:solidFill>
            <a:schemeClr val="bg1"/>
          </a:solidFill>
          <a:ln w="38100">
            <a:solidFill>
              <a:srgbClr val="ECB443"/>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altLang="ja-JP" sz="1800" b="0" i="0" u="none" strike="noStrike" kern="0" cap="none" spc="0" normalizeH="0" baseline="0" noProof="0" dirty="0">
                <a:ln>
                  <a:noFill/>
                </a:ln>
                <a:solidFill>
                  <a:schemeClr val="tx2"/>
                </a:solidFill>
                <a:effectLst/>
                <a:uLnTx/>
                <a:uFillTx/>
                <a:latin typeface="Yu Gothic Medium" panose="020B0400000000000000" pitchFamily="34" charset="-128"/>
                <a:ea typeface="Yu Gothic Medium" panose="020B0400000000000000" pitchFamily="34" charset="-128"/>
                <a:cs typeface="Meiryo"/>
                <a:sym typeface="Meiryo"/>
              </a:rPr>
              <a:t>PC</a:t>
            </a:r>
            <a:r>
              <a:rPr kumimoji="0" lang="ja-JP" altLang="en" sz="1800" b="0" i="0" u="none" strike="noStrike" kern="0" cap="none" spc="0" normalizeH="0" baseline="0" noProof="0">
                <a:ln>
                  <a:noFill/>
                </a:ln>
                <a:solidFill>
                  <a:schemeClr val="tx2"/>
                </a:solidFill>
                <a:effectLst/>
                <a:uLnTx/>
                <a:uFillTx/>
                <a:latin typeface="Yu Gothic Medium" panose="020B0400000000000000" pitchFamily="34" charset="-128"/>
                <a:ea typeface="Yu Gothic Medium" panose="020B0400000000000000" pitchFamily="34" charset="-128"/>
                <a:cs typeface="Meiryo"/>
                <a:sym typeface="Meiryo"/>
              </a:rPr>
              <a:t>・</a:t>
            </a:r>
            <a:r>
              <a:rPr kumimoji="0" lang="ja-JP" altLang="en-US" sz="1800" b="0" i="0" u="none" strike="noStrike" kern="0" cap="none" spc="0" normalizeH="0" baseline="0" noProof="0">
                <a:ln>
                  <a:noFill/>
                </a:ln>
                <a:solidFill>
                  <a:schemeClr val="tx2"/>
                </a:solidFill>
                <a:effectLst/>
                <a:uLnTx/>
                <a:uFillTx/>
                <a:latin typeface="Yu Gothic Medium" panose="020B0400000000000000" pitchFamily="34" charset="-128"/>
                <a:ea typeface="Yu Gothic Medium" panose="020B0400000000000000" pitchFamily="34" charset="-128"/>
                <a:cs typeface="Meiryo"/>
                <a:sym typeface="Meiryo"/>
              </a:rPr>
              <a:t>スマートフォンのブラウザからログイン</a:t>
            </a:r>
          </a:p>
        </p:txBody>
      </p:sp>
      <p:sp>
        <p:nvSpPr>
          <p:cNvPr id="16" name="Google Shape;279;p18">
            <a:extLst>
              <a:ext uri="{FF2B5EF4-FFF2-40B4-BE49-F238E27FC236}">
                <a16:creationId xmlns:a16="http://schemas.microsoft.com/office/drawing/2014/main" id="{A9407DCB-A5BB-741D-5A70-CB8D9CC23379}"/>
              </a:ext>
            </a:extLst>
          </p:cNvPr>
          <p:cNvSpPr txBox="1"/>
          <p:nvPr/>
        </p:nvSpPr>
        <p:spPr>
          <a:xfrm>
            <a:off x="1348415" y="8741394"/>
            <a:ext cx="3289792" cy="449328"/>
          </a:xfrm>
          <a:prstGeom prst="rect">
            <a:avLst/>
          </a:prstGeom>
          <a:noFill/>
          <a:ln>
            <a:noFill/>
          </a:ln>
        </p:spPr>
        <p:txBody>
          <a:bodyPr spcFirstLastPara="1" wrap="square" lIns="82283" tIns="82283" rIns="82283" bIns="82283" anchor="t" anchorCtr="0">
            <a:spAutoFit/>
          </a:bodyPr>
          <a:lstStyle/>
          <a:p>
            <a:pPr>
              <a:lnSpc>
                <a:spcPct val="115000"/>
              </a:lnSpc>
            </a:pPr>
            <a:r>
              <a:rPr lang="en" altLang="ja" sz="1600" u="sng" dirty="0">
                <a:solidFill>
                  <a:srgbClr val="0000FF"/>
                </a:solidFill>
                <a:latin typeface="Meiryo"/>
                <a:ea typeface="Meiryo"/>
                <a:cs typeface="Meiryo"/>
                <a:sym typeface="Meiryo"/>
                <a:hlinkClick r:id="rId8">
                  <a:extLst>
                    <a:ext uri="{A12FA001-AC4F-418D-AE19-62706E023703}">
                      <ahyp:hlinkClr xmlns:ahyp="http://schemas.microsoft.com/office/drawing/2018/hyperlinkcolor" val="tx"/>
                    </a:ext>
                  </a:extLst>
                </a:hlinkClick>
              </a:rPr>
              <a:t>https://parent.ed-cl.com</a:t>
            </a:r>
            <a:endParaRPr lang="en" altLang="ja-JP" sz="1600" dirty="0">
              <a:solidFill>
                <a:srgbClr val="0000FF"/>
              </a:solidFill>
              <a:latin typeface="Meiryo"/>
              <a:ea typeface="Meiryo"/>
              <a:cs typeface="Meiryo"/>
              <a:sym typeface="Meiryo"/>
            </a:endParaRPr>
          </a:p>
        </p:txBody>
      </p:sp>
      <p:sp>
        <p:nvSpPr>
          <p:cNvPr id="276" name="Google Shape;276;p18"/>
          <p:cNvSpPr txBox="1"/>
          <p:nvPr/>
        </p:nvSpPr>
        <p:spPr>
          <a:xfrm>
            <a:off x="1743389" y="6190261"/>
            <a:ext cx="1516922" cy="449328"/>
          </a:xfrm>
          <a:prstGeom prst="rect">
            <a:avLst/>
          </a:prstGeom>
          <a:noFill/>
          <a:ln>
            <a:noFill/>
          </a:ln>
        </p:spPr>
        <p:txBody>
          <a:bodyPr spcFirstLastPara="1" wrap="square" lIns="82283" tIns="82283" rIns="82283" bIns="82283" anchor="t" anchorCtr="0">
            <a:spAutoFit/>
          </a:bodyPr>
          <a:lstStyle/>
          <a:p>
            <a:pPr algn="ctr">
              <a:lnSpc>
                <a:spcPct val="115000"/>
              </a:lnSpc>
            </a:pPr>
            <a:r>
              <a:rPr lang="en-US" altLang="ja" sz="1600" dirty="0">
                <a:solidFill>
                  <a:schemeClr val="dk1"/>
                </a:solidFill>
                <a:latin typeface="Yu Gothic Medium" panose="020B0400000000000000" pitchFamily="34" charset="-128"/>
                <a:ea typeface="Yu Gothic Medium" panose="020B0400000000000000" pitchFamily="34" charset="-128"/>
                <a:cs typeface="Meiryo"/>
                <a:sym typeface="Meiryo"/>
              </a:rPr>
              <a:t>iOS</a:t>
            </a:r>
            <a:r>
              <a:rPr lang="ja" altLang="en-US" sz="1600" dirty="0">
                <a:solidFill>
                  <a:schemeClr val="dk1"/>
                </a:solidFill>
                <a:latin typeface="Yu Gothic Medium" panose="020B0400000000000000" pitchFamily="34" charset="-128"/>
                <a:ea typeface="Yu Gothic Medium" panose="020B0400000000000000" pitchFamily="34" charset="-128"/>
                <a:cs typeface="Meiryo"/>
                <a:sym typeface="Meiryo"/>
              </a:rPr>
              <a:t>版</a:t>
            </a:r>
            <a:endParaRPr sz="1600" dirty="0">
              <a:solidFill>
                <a:schemeClr val="dk1"/>
              </a:solidFill>
              <a:latin typeface="Yu Gothic Medium" panose="020B0400000000000000" pitchFamily="34" charset="-128"/>
              <a:ea typeface="Yu Gothic Medium" panose="020B0400000000000000" pitchFamily="34" charset="-128"/>
            </a:endParaRPr>
          </a:p>
        </p:txBody>
      </p:sp>
      <p:sp>
        <p:nvSpPr>
          <p:cNvPr id="277" name="Google Shape;277;p18"/>
          <p:cNvSpPr txBox="1"/>
          <p:nvPr/>
        </p:nvSpPr>
        <p:spPr>
          <a:xfrm>
            <a:off x="4936223" y="6190261"/>
            <a:ext cx="1828952" cy="449328"/>
          </a:xfrm>
          <a:prstGeom prst="rect">
            <a:avLst/>
          </a:prstGeom>
          <a:noFill/>
          <a:ln>
            <a:noFill/>
          </a:ln>
        </p:spPr>
        <p:txBody>
          <a:bodyPr spcFirstLastPara="1" wrap="square" lIns="82283" tIns="82283" rIns="82283" bIns="82283" anchor="t" anchorCtr="0">
            <a:spAutoFit/>
          </a:bodyPr>
          <a:lstStyle/>
          <a:p>
            <a:pPr algn="ctr">
              <a:lnSpc>
                <a:spcPct val="115000"/>
              </a:lnSpc>
            </a:pPr>
            <a:r>
              <a:rPr lang="en-US" altLang="ja" sz="1600" dirty="0">
                <a:solidFill>
                  <a:schemeClr val="dk1"/>
                </a:solidFill>
                <a:latin typeface="Yu Gothic Medium" panose="020B0400000000000000" pitchFamily="34" charset="-128"/>
                <a:ea typeface="Yu Gothic Medium" panose="020B0400000000000000" pitchFamily="34" charset="-128"/>
                <a:cs typeface="Meiryo"/>
                <a:sym typeface="Meiryo"/>
              </a:rPr>
              <a:t>Android</a:t>
            </a:r>
            <a:r>
              <a:rPr lang="ja" altLang="en-US" sz="1600" dirty="0">
                <a:solidFill>
                  <a:schemeClr val="dk1"/>
                </a:solidFill>
                <a:latin typeface="Yu Gothic Medium" panose="020B0400000000000000" pitchFamily="34" charset="-128"/>
                <a:ea typeface="Yu Gothic Medium" panose="020B0400000000000000" pitchFamily="34" charset="-128"/>
                <a:cs typeface="Meiryo"/>
                <a:sym typeface="Meiryo"/>
              </a:rPr>
              <a:t>版</a:t>
            </a:r>
            <a:endParaRPr sz="1600" dirty="0">
              <a:solidFill>
                <a:schemeClr val="dk1"/>
              </a:solidFill>
              <a:latin typeface="Yu Gothic Medium" panose="020B0400000000000000" pitchFamily="34" charset="-128"/>
              <a:ea typeface="Yu Gothic Medium" panose="020B0400000000000000" pitchFamily="34" charset="-128"/>
            </a:endParaRPr>
          </a:p>
        </p:txBody>
      </p:sp>
      <p:sp>
        <p:nvSpPr>
          <p:cNvPr id="278" name="Google Shape;278;p18"/>
          <p:cNvSpPr txBox="1"/>
          <p:nvPr/>
        </p:nvSpPr>
        <p:spPr>
          <a:xfrm>
            <a:off x="4953432" y="9777437"/>
            <a:ext cx="1828952" cy="449328"/>
          </a:xfrm>
          <a:prstGeom prst="rect">
            <a:avLst/>
          </a:prstGeom>
          <a:noFill/>
          <a:ln>
            <a:noFill/>
          </a:ln>
        </p:spPr>
        <p:txBody>
          <a:bodyPr spcFirstLastPara="1" wrap="square" lIns="82283" tIns="82283" rIns="82283" bIns="82283" anchor="t" anchorCtr="0">
            <a:spAutoFit/>
          </a:bodyPr>
          <a:lstStyle/>
          <a:p>
            <a:pPr algn="ctr">
              <a:lnSpc>
                <a:spcPct val="115000"/>
              </a:lnSpc>
            </a:pPr>
            <a:r>
              <a:rPr lang="ja" altLang="en-US" sz="1600" dirty="0">
                <a:solidFill>
                  <a:schemeClr val="dk1"/>
                </a:solidFill>
                <a:latin typeface="Yu Gothic Medium" panose="020B0400000000000000" pitchFamily="34" charset="-128"/>
                <a:ea typeface="Yu Gothic Medium" panose="020B0400000000000000" pitchFamily="34" charset="-128"/>
                <a:cs typeface="Meiryo"/>
                <a:sym typeface="Meiryo"/>
              </a:rPr>
              <a:t>ブラウザ</a:t>
            </a:r>
            <a:endParaRPr sz="1600" dirty="0">
              <a:solidFill>
                <a:schemeClr val="dk1"/>
              </a:solidFill>
              <a:latin typeface="Yu Gothic Medium" panose="020B0400000000000000" pitchFamily="34" charset="-128"/>
              <a:ea typeface="Yu Gothic Medium" panose="020B0400000000000000"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8D22CB9-3904-EF7C-13FC-32FBC52E4B2A}"/>
              </a:ext>
            </a:extLst>
          </p:cNvPr>
          <p:cNvSpPr/>
          <p:nvPr/>
        </p:nvSpPr>
        <p:spPr>
          <a:xfrm>
            <a:off x="611999" y="3021469"/>
            <a:ext cx="7037155" cy="7426328"/>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grpSp>
        <p:nvGrpSpPr>
          <p:cNvPr id="5" name="グループ化 4">
            <a:extLst>
              <a:ext uri="{FF2B5EF4-FFF2-40B4-BE49-F238E27FC236}">
                <a16:creationId xmlns:a16="http://schemas.microsoft.com/office/drawing/2014/main" id="{85A9DDA5-D2E4-4BC2-2AB5-988DB7617101}"/>
              </a:ext>
            </a:extLst>
          </p:cNvPr>
          <p:cNvGrpSpPr/>
          <p:nvPr/>
        </p:nvGrpSpPr>
        <p:grpSpPr>
          <a:xfrm>
            <a:off x="1038901" y="4542274"/>
            <a:ext cx="6151797" cy="3752120"/>
            <a:chOff x="1927420" y="4798233"/>
            <a:chExt cx="4374772" cy="2668272"/>
          </a:xfrm>
        </p:grpSpPr>
        <p:grpSp>
          <p:nvGrpSpPr>
            <p:cNvPr id="288" name="Google Shape;288;p19"/>
            <p:cNvGrpSpPr/>
            <p:nvPr/>
          </p:nvGrpSpPr>
          <p:grpSpPr>
            <a:xfrm>
              <a:off x="1927420" y="4798233"/>
              <a:ext cx="4374772" cy="2668272"/>
              <a:chOff x="224312" y="2040721"/>
              <a:chExt cx="3518027" cy="1942950"/>
            </a:xfrm>
          </p:grpSpPr>
          <p:pic>
            <p:nvPicPr>
              <p:cNvPr id="289" name="Google Shape;289;p19"/>
              <p:cNvPicPr preferRelativeResize="0"/>
              <p:nvPr/>
            </p:nvPicPr>
            <p:blipFill rotWithShape="1">
              <a:blip r:embed="rId3" cstate="hqprint">
                <a:alphaModFix/>
                <a:extLst>
                  <a:ext uri="{28A0092B-C50C-407E-A947-70E740481C1C}">
                    <a14:useLocalDpi xmlns:a14="http://schemas.microsoft.com/office/drawing/2010/main"/>
                  </a:ext>
                </a:extLst>
              </a:blip>
              <a:srcRect b="10857"/>
              <a:stretch/>
            </p:blipFill>
            <p:spPr>
              <a:xfrm>
                <a:off x="224312" y="2040721"/>
                <a:ext cx="3518027" cy="1942950"/>
              </a:xfrm>
              <a:prstGeom prst="rect">
                <a:avLst/>
              </a:prstGeom>
              <a:noFill/>
              <a:ln>
                <a:noFill/>
              </a:ln>
            </p:spPr>
          </p:pic>
          <p:sp>
            <p:nvSpPr>
              <p:cNvPr id="290" name="Google Shape;290;p19"/>
              <p:cNvSpPr/>
              <p:nvPr/>
            </p:nvSpPr>
            <p:spPr>
              <a:xfrm>
                <a:off x="1997977" y="2510451"/>
                <a:ext cx="1344300" cy="946500"/>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sp>
            <p:nvSpPr>
              <p:cNvPr id="291" name="Google Shape;291;p19"/>
              <p:cNvSpPr/>
              <p:nvPr/>
            </p:nvSpPr>
            <p:spPr>
              <a:xfrm>
                <a:off x="1472890" y="3621030"/>
                <a:ext cx="878900" cy="261000"/>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grpSp>
        <p:sp>
          <p:nvSpPr>
            <p:cNvPr id="292" name="Google Shape;292;p19"/>
            <p:cNvSpPr/>
            <p:nvPr/>
          </p:nvSpPr>
          <p:spPr>
            <a:xfrm>
              <a:off x="4379232" y="5535641"/>
              <a:ext cx="1000080" cy="166590"/>
            </a:xfrm>
            <a:prstGeom prst="rect">
              <a:avLst/>
            </a:prstGeom>
            <a:solidFill>
              <a:srgbClr val="F8F7F3"/>
            </a:solidFill>
            <a:ln>
              <a:noFill/>
            </a:ln>
          </p:spPr>
          <p:txBody>
            <a:bodyPr spcFirstLastPara="1" wrap="square" lIns="82283" tIns="82283" rIns="82283" bIns="82283" anchor="ctr" anchorCtr="0">
              <a:noAutofit/>
            </a:bodyPr>
            <a:lstStyle/>
            <a:p>
              <a:r>
                <a:rPr lang="ja" altLang="en-US" dirty="0">
                  <a:latin typeface="Meiryo"/>
                  <a:ea typeface="Meiryo"/>
                  <a:cs typeface="Meiryo"/>
                  <a:sym typeface="Meiryo"/>
                </a:rPr>
                <a:t>学校コード</a:t>
              </a:r>
              <a:endParaRPr dirty="0">
                <a:latin typeface="Meiryo"/>
                <a:ea typeface="Meiryo"/>
                <a:cs typeface="Meiryo"/>
                <a:sym typeface="Meiryo"/>
              </a:endParaRPr>
            </a:p>
          </p:txBody>
        </p:sp>
        <p:sp>
          <p:nvSpPr>
            <p:cNvPr id="293" name="Google Shape;293;p19"/>
            <p:cNvSpPr/>
            <p:nvPr/>
          </p:nvSpPr>
          <p:spPr>
            <a:xfrm>
              <a:off x="4379232" y="5979532"/>
              <a:ext cx="1000080" cy="166590"/>
            </a:xfrm>
            <a:prstGeom prst="rect">
              <a:avLst/>
            </a:prstGeom>
            <a:solidFill>
              <a:srgbClr val="F8F7F3"/>
            </a:solidFill>
            <a:ln>
              <a:noFill/>
            </a:ln>
          </p:spPr>
          <p:txBody>
            <a:bodyPr spcFirstLastPara="1" wrap="square" lIns="82283" tIns="82283" rIns="82283" bIns="82283" anchor="ctr" anchorCtr="0">
              <a:noAutofit/>
            </a:bodyPr>
            <a:lstStyle/>
            <a:p>
              <a:r>
                <a:rPr lang="ja" altLang="en-US" dirty="0">
                  <a:latin typeface="Meiryo"/>
                  <a:ea typeface="Meiryo"/>
                  <a:cs typeface="Meiryo"/>
                  <a:sym typeface="Meiryo"/>
                </a:rPr>
                <a:t>ユーザー</a:t>
              </a:r>
              <a:r>
                <a:rPr lang="en-US" altLang="ja" dirty="0">
                  <a:latin typeface="Meiryo"/>
                  <a:ea typeface="Meiryo"/>
                  <a:cs typeface="Meiryo"/>
                  <a:sym typeface="Meiryo"/>
                </a:rPr>
                <a:t>ID</a:t>
              </a:r>
              <a:endParaRPr dirty="0">
                <a:latin typeface="Meiryo"/>
                <a:ea typeface="Meiryo"/>
                <a:cs typeface="Meiryo"/>
                <a:sym typeface="Meiryo"/>
              </a:endParaRPr>
            </a:p>
          </p:txBody>
        </p:sp>
        <p:sp>
          <p:nvSpPr>
            <p:cNvPr id="294" name="Google Shape;294;p19"/>
            <p:cNvSpPr/>
            <p:nvPr/>
          </p:nvSpPr>
          <p:spPr>
            <a:xfrm>
              <a:off x="4379232" y="6395129"/>
              <a:ext cx="1000080" cy="166590"/>
            </a:xfrm>
            <a:prstGeom prst="rect">
              <a:avLst/>
            </a:prstGeom>
            <a:solidFill>
              <a:srgbClr val="F8F7F3"/>
            </a:solidFill>
            <a:ln>
              <a:noFill/>
            </a:ln>
          </p:spPr>
          <p:txBody>
            <a:bodyPr spcFirstLastPara="1" wrap="square" lIns="82283" tIns="82283" rIns="82283" bIns="82283" anchor="ctr" anchorCtr="0">
              <a:noAutofit/>
            </a:bodyPr>
            <a:lstStyle/>
            <a:p>
              <a:r>
                <a:rPr lang="ja" altLang="en-US">
                  <a:latin typeface="Meiryo"/>
                  <a:ea typeface="Meiryo"/>
                  <a:cs typeface="Meiryo"/>
                  <a:sym typeface="Meiryo"/>
                </a:rPr>
                <a:t>パスワード</a:t>
              </a:r>
              <a:endParaRPr>
                <a:latin typeface="Meiryo"/>
                <a:ea typeface="Meiryo"/>
                <a:cs typeface="Meiryo"/>
                <a:sym typeface="Meiryo"/>
              </a:endParaRPr>
            </a:p>
          </p:txBody>
        </p:sp>
      </p:grpSp>
      <p:sp>
        <p:nvSpPr>
          <p:cNvPr id="295" name="Google Shape;295;p19"/>
          <p:cNvSpPr txBox="1"/>
          <p:nvPr/>
        </p:nvSpPr>
        <p:spPr>
          <a:xfrm>
            <a:off x="1986093" y="3979879"/>
            <a:ext cx="3818610" cy="307260"/>
          </a:xfrm>
          <a:prstGeom prst="rect">
            <a:avLst/>
          </a:prstGeom>
          <a:noFill/>
          <a:ln>
            <a:noFill/>
          </a:ln>
        </p:spPr>
        <p:txBody>
          <a:bodyPr spcFirstLastPara="1" wrap="square" lIns="82283" tIns="82283" rIns="82283" bIns="82283" anchor="t" anchorCtr="0">
            <a:noAutofit/>
          </a:bodyPr>
          <a:lstStyle/>
          <a:p>
            <a:pPr algn="ctr">
              <a:lnSpc>
                <a:spcPct val="115000"/>
              </a:lnSpc>
            </a:pPr>
            <a:r>
              <a:rPr lang="ja" altLang="en-US" sz="1600" dirty="0">
                <a:solidFill>
                  <a:schemeClr val="tx2"/>
                </a:solidFill>
                <a:latin typeface="Yu Gothic Medium" panose="020B0400000000000000" pitchFamily="34" charset="-128"/>
                <a:ea typeface="Yu Gothic Medium" panose="020B0400000000000000" pitchFamily="34" charset="-128"/>
                <a:cs typeface="Meiryo"/>
                <a:sym typeface="Meiryo"/>
              </a:rPr>
              <a:t>ログイン画面</a:t>
            </a:r>
            <a:endParaRPr sz="1600" dirty="0">
              <a:solidFill>
                <a:schemeClr val="tx2"/>
              </a:solidFill>
              <a:latin typeface="Yu Gothic Medium" panose="020B0400000000000000" pitchFamily="34" charset="-128"/>
              <a:ea typeface="Yu Gothic Medium" panose="020B0400000000000000" pitchFamily="34" charset="-128"/>
              <a:cs typeface="Meiryo"/>
              <a:sym typeface="Meiryo"/>
            </a:endParaRPr>
          </a:p>
        </p:txBody>
      </p:sp>
      <p:sp>
        <p:nvSpPr>
          <p:cNvPr id="2" name="Google Shape;6;p1">
            <a:extLst>
              <a:ext uri="{FF2B5EF4-FFF2-40B4-BE49-F238E27FC236}">
                <a16:creationId xmlns:a16="http://schemas.microsoft.com/office/drawing/2014/main" id="{E8305289-09BA-2FCC-9063-9271FB90EC62}"/>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7</a:t>
            </a:fld>
            <a:endParaRPr lang="ja" altLang="en-US" sz="1200"/>
          </a:p>
        </p:txBody>
      </p:sp>
      <p:sp>
        <p:nvSpPr>
          <p:cNvPr id="3" name="Google Shape;125;p14">
            <a:extLst>
              <a:ext uri="{FF2B5EF4-FFF2-40B4-BE49-F238E27FC236}">
                <a16:creationId xmlns:a16="http://schemas.microsoft.com/office/drawing/2014/main" id="{A4BD09B9-8424-4503-CED1-0F7BD5B5929B}"/>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ログイン画面に学校から配布されている「学校コード」「ユーザー</a:t>
            </a:r>
            <a:r>
              <a:rPr lang="en" altLang="ja-JP" sz="1600" spc="50" dirty="0">
                <a:solidFill>
                  <a:schemeClr val="tx1"/>
                </a:solidFill>
                <a:latin typeface="Yu Gothic Medium" panose="020B0400000000000000" pitchFamily="34" charset="-128"/>
                <a:ea typeface="Yu Gothic Medium" panose="020B0400000000000000" pitchFamily="34" charset="-128"/>
                <a:cs typeface="Meiryo"/>
                <a:sym typeface="Meiryo"/>
              </a:rPr>
              <a:t>ID</a:t>
            </a:r>
            <a:r>
              <a:rPr lang="ja-JP" altLang="en" sz="1600" spc="50">
                <a:solidFill>
                  <a:schemeClr val="tx1"/>
                </a:solidFill>
                <a:latin typeface="Yu Gothic Medium" panose="020B0400000000000000" pitchFamily="34" charset="-128"/>
                <a:ea typeface="Yu Gothic Medium" panose="020B0400000000000000" pitchFamily="34" charset="-128"/>
                <a:cs typeface="Meiryo"/>
                <a:sym typeface="Meiryo"/>
              </a:rPr>
              <a:t>」「</a:t>
            </a:r>
            <a:r>
              <a:rPr lang="ja-JP" altLang="en-US" sz="1600" spc="50">
                <a:solidFill>
                  <a:schemeClr val="tx1"/>
                </a:solidFill>
                <a:latin typeface="Yu Gothic Medium" panose="020B0400000000000000" pitchFamily="34" charset="-128"/>
                <a:ea typeface="Yu Gothic Medium" panose="020B0400000000000000" pitchFamily="34" charset="-128"/>
                <a:cs typeface="Meiryo"/>
                <a:sym typeface="Meiryo"/>
              </a:rPr>
              <a:t>パスワード」を入力します。保護者の方は児童生徒とは別のログイン画面からアクセスします。</a:t>
            </a:r>
            <a:endParaRPr sz="1600" spc="5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4" name="Google Shape;27;p4">
            <a:extLst>
              <a:ext uri="{FF2B5EF4-FFF2-40B4-BE49-F238E27FC236}">
                <a16:creationId xmlns:a16="http://schemas.microsoft.com/office/drawing/2014/main" id="{24E8F1A4-D729-EB10-0D93-DB41900EAD75}"/>
              </a:ext>
            </a:extLst>
          </p:cNvPr>
          <p:cNvSpPr txBox="1">
            <a:spLocks/>
          </p:cNvSpPr>
          <p:nvPr/>
        </p:nvSpPr>
        <p:spPr>
          <a:xfrm>
            <a:off x="612000" y="684000"/>
            <a:ext cx="639963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0" indent="0">
              <a:buNone/>
            </a:pPr>
            <a:r>
              <a:rPr lang="ja-JP" altLang="en-US" b="0">
                <a:solidFill>
                  <a:schemeClr val="tx2"/>
                </a:solidFill>
                <a:latin typeface="Yu Gothic Medium" panose="020B0400000000000000" pitchFamily="34" charset="-128"/>
                <a:ea typeface="Yu Gothic Medium" panose="020B0400000000000000" pitchFamily="34" charset="-128"/>
              </a:rPr>
              <a:t>ログイン方法</a:t>
            </a:r>
            <a:r>
              <a:rPr lang="en-US" altLang="ja-JP" b="0" dirty="0">
                <a:solidFill>
                  <a:schemeClr val="tx2"/>
                </a:solidFill>
                <a:latin typeface="Yu Gothic Medium" panose="020B0400000000000000" pitchFamily="34" charset="-128"/>
                <a:ea typeface="Yu Gothic Medium" panose="020B0400000000000000" pitchFamily="34" charset="-128"/>
              </a:rPr>
              <a:t>(2/2)</a:t>
            </a:r>
            <a:endParaRPr lang="ja-JP" altLang="en-US" b="0" dirty="0">
              <a:solidFill>
                <a:schemeClr val="tx2"/>
              </a:solidFill>
              <a:latin typeface="Yu Gothic Medium" panose="020B0400000000000000" pitchFamily="34" charset="-128"/>
              <a:ea typeface="Yu Gothic Medium" panose="020B0400000000000000" pitchFamily="34" charset="-128"/>
            </a:endParaRPr>
          </a:p>
        </p:txBody>
      </p:sp>
      <p:grpSp>
        <p:nvGrpSpPr>
          <p:cNvPr id="6" name="グループ化 5">
            <a:extLst>
              <a:ext uri="{FF2B5EF4-FFF2-40B4-BE49-F238E27FC236}">
                <a16:creationId xmlns:a16="http://schemas.microsoft.com/office/drawing/2014/main" id="{E5B2CCFD-F84C-CDEA-A645-3DCEF26E719B}"/>
              </a:ext>
            </a:extLst>
          </p:cNvPr>
          <p:cNvGrpSpPr/>
          <p:nvPr/>
        </p:nvGrpSpPr>
        <p:grpSpPr>
          <a:xfrm>
            <a:off x="4392141" y="7682791"/>
            <a:ext cx="1153654" cy="1075169"/>
            <a:chOff x="834153" y="5055193"/>
            <a:chExt cx="1153654" cy="1075169"/>
          </a:xfrm>
        </p:grpSpPr>
        <p:sp>
          <p:nvSpPr>
            <p:cNvPr id="7" name="フリーフォーム 6">
              <a:extLst>
                <a:ext uri="{FF2B5EF4-FFF2-40B4-BE49-F238E27FC236}">
                  <a16:creationId xmlns:a16="http://schemas.microsoft.com/office/drawing/2014/main" id="{BBB34C8D-6307-9B6E-DFFD-5A3D140DBB2D}"/>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8" name="グループ化 7">
              <a:extLst>
                <a:ext uri="{FF2B5EF4-FFF2-40B4-BE49-F238E27FC236}">
                  <a16:creationId xmlns:a16="http://schemas.microsoft.com/office/drawing/2014/main" id="{95AB702A-1FFE-E404-B1B5-2CFDA4BBEFEB}"/>
                </a:ext>
              </a:extLst>
            </p:cNvPr>
            <p:cNvGrpSpPr/>
            <p:nvPr/>
          </p:nvGrpSpPr>
          <p:grpSpPr>
            <a:xfrm>
              <a:off x="834153" y="5290484"/>
              <a:ext cx="1153654" cy="754003"/>
              <a:chOff x="732430" y="6412374"/>
              <a:chExt cx="1153654" cy="754003"/>
            </a:xfrm>
          </p:grpSpPr>
          <p:sp>
            <p:nvSpPr>
              <p:cNvPr id="9" name="Google Shape;364;p22">
                <a:extLst>
                  <a:ext uri="{FF2B5EF4-FFF2-40B4-BE49-F238E27FC236}">
                    <a16:creationId xmlns:a16="http://schemas.microsoft.com/office/drawing/2014/main" id="{EDB6EB78-1E62-A9AB-EB34-EF88C77ED911}"/>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10" name="グラフィックス 9">
                <a:extLst>
                  <a:ext uri="{FF2B5EF4-FFF2-40B4-BE49-F238E27FC236}">
                    <a16:creationId xmlns:a16="http://schemas.microsoft.com/office/drawing/2014/main" id="{4F2D734D-8DBF-4E75-703A-7D2FEF8008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999" y="6412374"/>
                <a:ext cx="279180" cy="453668"/>
              </a:xfrm>
              <a:prstGeom prst="rect">
                <a:avLst/>
              </a:prstGeom>
            </p:spPr>
          </p:pic>
        </p:grpSp>
      </p:grpSp>
      <p:grpSp>
        <p:nvGrpSpPr>
          <p:cNvPr id="11" name="グループ化 10">
            <a:extLst>
              <a:ext uri="{FF2B5EF4-FFF2-40B4-BE49-F238E27FC236}">
                <a16:creationId xmlns:a16="http://schemas.microsoft.com/office/drawing/2014/main" id="{C84A7F03-CD54-F92C-1AB2-A41064281086}"/>
              </a:ext>
            </a:extLst>
          </p:cNvPr>
          <p:cNvGrpSpPr/>
          <p:nvPr/>
        </p:nvGrpSpPr>
        <p:grpSpPr>
          <a:xfrm>
            <a:off x="6130212" y="6159525"/>
            <a:ext cx="1153654" cy="1075169"/>
            <a:chOff x="834153" y="5055193"/>
            <a:chExt cx="1153654" cy="1075169"/>
          </a:xfrm>
        </p:grpSpPr>
        <p:sp>
          <p:nvSpPr>
            <p:cNvPr id="12" name="フリーフォーム 11">
              <a:extLst>
                <a:ext uri="{FF2B5EF4-FFF2-40B4-BE49-F238E27FC236}">
                  <a16:creationId xmlns:a16="http://schemas.microsoft.com/office/drawing/2014/main" id="{E845EECF-6815-200E-5194-F36918C51AF9}"/>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Google Shape;364;p22">
              <a:extLst>
                <a:ext uri="{FF2B5EF4-FFF2-40B4-BE49-F238E27FC236}">
                  <a16:creationId xmlns:a16="http://schemas.microsoft.com/office/drawing/2014/main" id="{84E5F234-ECE4-347C-1733-A82BF8A15882}"/>
                </a:ext>
              </a:extLst>
            </p:cNvPr>
            <p:cNvSpPr txBox="1"/>
            <p:nvPr/>
          </p:nvSpPr>
          <p:spPr>
            <a:xfrm>
              <a:off x="834153" y="5403860"/>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入力</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BB6BAD95-A9B4-D107-28E6-9FE1923B450E}"/>
              </a:ext>
            </a:extLst>
          </p:cNvPr>
          <p:cNvSpPr/>
          <p:nvPr/>
        </p:nvSpPr>
        <p:spPr>
          <a:xfrm>
            <a:off x="611999" y="3021469"/>
            <a:ext cx="7037155" cy="742632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301" name="Google Shape;301;p20"/>
          <p:cNvPicPr preferRelativeResize="0"/>
          <p:nvPr/>
        </p:nvPicPr>
        <p:blipFill>
          <a:blip r:embed="rId3">
            <a:alphaModFix/>
          </a:blip>
          <a:stretch>
            <a:fillRect/>
          </a:stretch>
        </p:blipFill>
        <p:spPr>
          <a:xfrm>
            <a:off x="927436" y="2597536"/>
            <a:ext cx="2080144" cy="2964016"/>
          </a:xfrm>
          <a:prstGeom prst="rect">
            <a:avLst/>
          </a:prstGeom>
          <a:noFill/>
          <a:ln w="9525" cap="flat" cmpd="sng">
            <a:noFill/>
            <a:prstDash val="solid"/>
            <a:round/>
            <a:headEnd type="none" w="sm" len="sm"/>
            <a:tailEnd type="none" w="sm" len="sm"/>
          </a:ln>
        </p:spPr>
      </p:pic>
      <p:sp>
        <p:nvSpPr>
          <p:cNvPr id="2" name="Google Shape;6;p1">
            <a:extLst>
              <a:ext uri="{FF2B5EF4-FFF2-40B4-BE49-F238E27FC236}">
                <a16:creationId xmlns:a16="http://schemas.microsoft.com/office/drawing/2014/main" id="{CFA289A7-D437-1C14-9530-BCB3000F1932}"/>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8</a:t>
            </a:fld>
            <a:endParaRPr lang="ja" altLang="en-US" sz="1200"/>
          </a:p>
        </p:txBody>
      </p:sp>
      <p:sp>
        <p:nvSpPr>
          <p:cNvPr id="3" name="Google Shape;125;p14">
            <a:extLst>
              <a:ext uri="{FF2B5EF4-FFF2-40B4-BE49-F238E27FC236}">
                <a16:creationId xmlns:a16="http://schemas.microsoft.com/office/drawing/2014/main" id="{15671BC4-8630-C44B-CF5B-568CB53DAD85}"/>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a:solidFill>
                  <a:schemeClr val="tx1"/>
                </a:solidFill>
                <a:latin typeface="Yu Gothic Medium" panose="020B0400000000000000" pitchFamily="34" charset="-128"/>
                <a:ea typeface="Yu Gothic Medium" panose="020B0400000000000000" pitchFamily="34" charset="-128"/>
                <a:cs typeface="Meiryo"/>
                <a:sym typeface="Meiryo"/>
              </a:rPr>
              <a:t>ログインが完了すると最初に「連絡帳」画面が表示されます。左上のメニューボタンから他の機能に移動できます。</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4" name="Google Shape;27;p4">
            <a:extLst>
              <a:ext uri="{FF2B5EF4-FFF2-40B4-BE49-F238E27FC236}">
                <a16:creationId xmlns:a16="http://schemas.microsoft.com/office/drawing/2014/main" id="{2968A32A-4A84-6A81-EF9B-83F909CFE4DB}"/>
              </a:ext>
            </a:extLst>
          </p:cNvPr>
          <p:cNvSpPr txBox="1">
            <a:spLocks/>
          </p:cNvSpPr>
          <p:nvPr/>
        </p:nvSpPr>
        <p:spPr>
          <a:xfrm>
            <a:off x="612000" y="684000"/>
            <a:ext cx="639963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0" indent="0">
              <a:buNone/>
            </a:pPr>
            <a:r>
              <a:rPr lang="ja-JP" altLang="en-US" b="0">
                <a:solidFill>
                  <a:schemeClr val="tx2"/>
                </a:solidFill>
                <a:latin typeface="Yu Gothic Medium" panose="020B0400000000000000" pitchFamily="34" charset="-128"/>
                <a:ea typeface="Yu Gothic Medium" panose="020B0400000000000000" pitchFamily="34" charset="-128"/>
              </a:rPr>
              <a:t>ホーム画面の概要説明</a:t>
            </a:r>
            <a:endParaRPr lang="ja-JP" altLang="en-US" b="0" dirty="0">
              <a:solidFill>
                <a:schemeClr val="tx2"/>
              </a:solidFill>
              <a:latin typeface="Yu Gothic Medium" panose="020B0400000000000000" pitchFamily="34" charset="-128"/>
              <a:ea typeface="Yu Gothic Medium" panose="020B0400000000000000" pitchFamily="34" charset="-128"/>
            </a:endParaRPr>
          </a:p>
        </p:txBody>
      </p:sp>
      <p:grpSp>
        <p:nvGrpSpPr>
          <p:cNvPr id="5" name="グループ化 4">
            <a:extLst>
              <a:ext uri="{FF2B5EF4-FFF2-40B4-BE49-F238E27FC236}">
                <a16:creationId xmlns:a16="http://schemas.microsoft.com/office/drawing/2014/main" id="{7DCF309F-647B-A70E-1518-BC845F454541}"/>
              </a:ext>
            </a:extLst>
          </p:cNvPr>
          <p:cNvGrpSpPr/>
          <p:nvPr/>
        </p:nvGrpSpPr>
        <p:grpSpPr>
          <a:xfrm>
            <a:off x="1160427" y="2798039"/>
            <a:ext cx="1153654" cy="975230"/>
            <a:chOff x="834153" y="5138141"/>
            <a:chExt cx="1153654" cy="975230"/>
          </a:xfrm>
        </p:grpSpPr>
        <p:sp>
          <p:nvSpPr>
            <p:cNvPr id="6" name="フリーフォーム 5">
              <a:extLst>
                <a:ext uri="{FF2B5EF4-FFF2-40B4-BE49-F238E27FC236}">
                  <a16:creationId xmlns:a16="http://schemas.microsoft.com/office/drawing/2014/main" id="{D112685A-8D84-9FDF-7F79-B99512CC4843}"/>
                </a:ext>
              </a:extLst>
            </p:cNvPr>
            <p:cNvSpPr/>
            <p:nvPr/>
          </p:nvSpPr>
          <p:spPr>
            <a:xfrm rot="18609674">
              <a:off x="892972" y="5088171"/>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7" name="グループ化 6">
              <a:extLst>
                <a:ext uri="{FF2B5EF4-FFF2-40B4-BE49-F238E27FC236}">
                  <a16:creationId xmlns:a16="http://schemas.microsoft.com/office/drawing/2014/main" id="{E1308BED-922D-B97D-CD44-2A76D940CFAE}"/>
                </a:ext>
              </a:extLst>
            </p:cNvPr>
            <p:cNvGrpSpPr/>
            <p:nvPr/>
          </p:nvGrpSpPr>
          <p:grpSpPr>
            <a:xfrm>
              <a:off x="834153" y="5290484"/>
              <a:ext cx="1153654" cy="754003"/>
              <a:chOff x="732430" y="6412374"/>
              <a:chExt cx="1153654" cy="754003"/>
            </a:xfrm>
          </p:grpSpPr>
          <p:sp>
            <p:nvSpPr>
              <p:cNvPr id="8" name="Google Shape;364;p22">
                <a:extLst>
                  <a:ext uri="{FF2B5EF4-FFF2-40B4-BE49-F238E27FC236}">
                    <a16:creationId xmlns:a16="http://schemas.microsoft.com/office/drawing/2014/main" id="{43D64413-9F5A-04BD-C9B6-7E0ABFC6C567}"/>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9" name="グラフィックス 8">
                <a:extLst>
                  <a:ext uri="{FF2B5EF4-FFF2-40B4-BE49-F238E27FC236}">
                    <a16:creationId xmlns:a16="http://schemas.microsoft.com/office/drawing/2014/main" id="{FD3378AD-B4A6-A95F-C825-887C5AC36F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999" y="6412374"/>
                <a:ext cx="279180" cy="453668"/>
              </a:xfrm>
              <a:prstGeom prst="rect">
                <a:avLst/>
              </a:prstGeom>
            </p:spPr>
          </p:pic>
        </p:grpSp>
      </p:grpSp>
      <p:sp>
        <p:nvSpPr>
          <p:cNvPr id="15" name="正方形/長方形 14">
            <a:extLst>
              <a:ext uri="{FF2B5EF4-FFF2-40B4-BE49-F238E27FC236}">
                <a16:creationId xmlns:a16="http://schemas.microsoft.com/office/drawing/2014/main" id="{AB62BCB6-26F8-6E57-3844-79B7C2263D1B}"/>
              </a:ext>
            </a:extLst>
          </p:cNvPr>
          <p:cNvSpPr/>
          <p:nvPr/>
        </p:nvSpPr>
        <p:spPr>
          <a:xfrm>
            <a:off x="924058" y="2597536"/>
            <a:ext cx="2083522" cy="2970963"/>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6F5A8293-042F-9580-FDD2-EC7A52D741FA}"/>
              </a:ext>
            </a:extLst>
          </p:cNvPr>
          <p:cNvGrpSpPr/>
          <p:nvPr/>
        </p:nvGrpSpPr>
        <p:grpSpPr>
          <a:xfrm>
            <a:off x="1462473" y="5807093"/>
            <a:ext cx="742730" cy="770183"/>
            <a:chOff x="2154378" y="6231766"/>
            <a:chExt cx="742730" cy="770183"/>
          </a:xfrm>
        </p:grpSpPr>
        <p:sp>
          <p:nvSpPr>
            <p:cNvPr id="17" name="Google Shape;353;p22">
              <a:extLst>
                <a:ext uri="{FF2B5EF4-FFF2-40B4-BE49-F238E27FC236}">
                  <a16:creationId xmlns:a16="http://schemas.microsoft.com/office/drawing/2014/main" id="{3E1E20C6-F241-1AD2-77C1-C725CDA262AE}"/>
                </a:ext>
              </a:extLst>
            </p:cNvPr>
            <p:cNvSpPr/>
            <p:nvPr/>
          </p:nvSpPr>
          <p:spPr>
            <a:xfrm>
              <a:off x="2263365" y="6567359"/>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18" name="Google Shape;353;p22">
              <a:extLst>
                <a:ext uri="{FF2B5EF4-FFF2-40B4-BE49-F238E27FC236}">
                  <a16:creationId xmlns:a16="http://schemas.microsoft.com/office/drawing/2014/main" id="{9168238E-5579-462B-FF83-22F6FCD51CC3}"/>
                </a:ext>
              </a:extLst>
            </p:cNvPr>
            <p:cNvSpPr/>
            <p:nvPr/>
          </p:nvSpPr>
          <p:spPr>
            <a:xfrm rot="5400000">
              <a:off x="2054801" y="6331343"/>
              <a:ext cx="633743" cy="434590"/>
            </a:xfrm>
            <a:prstGeom prst="rightArrow">
              <a:avLst>
                <a:gd name="adj1" fmla="val 50000"/>
                <a:gd name="adj2" fmla="val 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grpSp>
      <p:sp>
        <p:nvSpPr>
          <p:cNvPr id="20" name="Google Shape;360;p22">
            <a:extLst>
              <a:ext uri="{FF2B5EF4-FFF2-40B4-BE49-F238E27FC236}">
                <a16:creationId xmlns:a16="http://schemas.microsoft.com/office/drawing/2014/main" id="{E83635EE-DA72-6312-A538-8BD1601285F3}"/>
              </a:ext>
            </a:extLst>
          </p:cNvPr>
          <p:cNvSpPr txBox="1"/>
          <p:nvPr/>
        </p:nvSpPr>
        <p:spPr>
          <a:xfrm>
            <a:off x="778458" y="9984557"/>
            <a:ext cx="6699704" cy="277830"/>
          </a:xfrm>
          <a:prstGeom prst="rect">
            <a:avLst/>
          </a:prstGeom>
          <a:noFill/>
          <a:ln>
            <a:noFill/>
          </a:ln>
        </p:spPr>
        <p:txBody>
          <a:bodyPr spcFirstLastPara="1" wrap="square" lIns="82283" tIns="82283" rIns="82283" bIns="82283" anchor="t" anchorCtr="0">
            <a:noAutofit/>
          </a:bodyPr>
          <a:lstStyle/>
          <a:p>
            <a:pPr algn="r"/>
            <a:r>
              <a:rPr lang="en-US" altLang="ja" dirty="0">
                <a:latin typeface="Yu Gothic Medium" panose="020B0400000000000000" pitchFamily="34" charset="-128"/>
                <a:ea typeface="Yu Gothic Medium" panose="020B0400000000000000" pitchFamily="34" charset="-128"/>
                <a:cs typeface="Meiryo"/>
                <a:sym typeface="Meiryo"/>
              </a:rPr>
              <a:t>※PC</a:t>
            </a:r>
            <a:r>
              <a:rPr lang="ja-JP" altLang="en-US">
                <a:latin typeface="Yu Gothic Medium" panose="020B0400000000000000" pitchFamily="34" charset="-128"/>
                <a:ea typeface="Yu Gothic Medium" panose="020B0400000000000000" pitchFamily="34" charset="-128"/>
                <a:cs typeface="Meiryo"/>
                <a:sym typeface="Meiryo"/>
              </a:rPr>
              <a:t>の場合はメニューが常に表示されています</a:t>
            </a:r>
            <a:endParaRPr dirty="0">
              <a:latin typeface="Yu Gothic Medium" panose="020B0400000000000000" pitchFamily="34" charset="-128"/>
              <a:ea typeface="Yu Gothic Medium" panose="020B0400000000000000" pitchFamily="34" charset="-128"/>
              <a:cs typeface="Meiryo"/>
              <a:sym typeface="Meiryo"/>
            </a:endParaRPr>
          </a:p>
        </p:txBody>
      </p:sp>
      <p:pic>
        <p:nvPicPr>
          <p:cNvPr id="302" name="Google Shape;302;p20"/>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2414114" y="5411108"/>
            <a:ext cx="2749045" cy="4310880"/>
          </a:xfrm>
          <a:prstGeom prst="rect">
            <a:avLst/>
          </a:prstGeom>
          <a:noFill/>
          <a:ln w="9525" cap="flat" cmpd="sng">
            <a:noFill/>
            <a:prstDash val="solid"/>
            <a:round/>
            <a:headEnd type="none" w="sm" len="sm"/>
            <a:tailEnd type="none" w="sm" len="sm"/>
          </a:ln>
        </p:spPr>
      </p:pic>
      <p:pic>
        <p:nvPicPr>
          <p:cNvPr id="317" name="Google Shape;317;p20"/>
          <p:cNvPicPr preferRelativeResize="0"/>
          <p:nvPr/>
        </p:nvPicPr>
        <p:blipFill rotWithShape="1">
          <a:blip r:embed="rId7" cstate="hqprint">
            <a:alphaModFix/>
            <a:extLst>
              <a:ext uri="{28A0092B-C50C-407E-A947-70E740481C1C}">
                <a14:useLocalDpi xmlns:a14="http://schemas.microsoft.com/office/drawing/2010/main"/>
              </a:ext>
            </a:extLst>
          </a:blip>
          <a:srcRect r="9958"/>
          <a:stretch/>
        </p:blipFill>
        <p:spPr>
          <a:xfrm>
            <a:off x="2409786" y="8364807"/>
            <a:ext cx="647805" cy="572298"/>
          </a:xfrm>
          <a:prstGeom prst="rect">
            <a:avLst/>
          </a:prstGeom>
          <a:noFill/>
          <a:ln>
            <a:noFill/>
          </a:ln>
        </p:spPr>
      </p:pic>
      <p:pic>
        <p:nvPicPr>
          <p:cNvPr id="322" name="Google Shape;322;p20"/>
          <p:cNvPicPr preferRelativeResize="0"/>
          <p:nvPr/>
        </p:nvPicPr>
        <p:blipFill>
          <a:blip r:embed="rId8">
            <a:alphaModFix/>
          </a:blip>
          <a:stretch>
            <a:fillRect/>
          </a:stretch>
        </p:blipFill>
        <p:spPr>
          <a:xfrm>
            <a:off x="2434339" y="5858241"/>
            <a:ext cx="613233" cy="3843203"/>
          </a:xfrm>
          <a:prstGeom prst="rect">
            <a:avLst/>
          </a:prstGeom>
          <a:noFill/>
          <a:ln>
            <a:noFill/>
          </a:ln>
        </p:spPr>
      </p:pic>
      <p:sp>
        <p:nvSpPr>
          <p:cNvPr id="32" name="正方形/長方形 31">
            <a:extLst>
              <a:ext uri="{FF2B5EF4-FFF2-40B4-BE49-F238E27FC236}">
                <a16:creationId xmlns:a16="http://schemas.microsoft.com/office/drawing/2014/main" id="{493561CF-4964-E804-6CCB-226B20E22417}"/>
              </a:ext>
            </a:extLst>
          </p:cNvPr>
          <p:cNvSpPr/>
          <p:nvPr/>
        </p:nvSpPr>
        <p:spPr>
          <a:xfrm>
            <a:off x="2409785" y="5411108"/>
            <a:ext cx="2753374" cy="4310880"/>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Google Shape;305;p20"/>
          <p:cNvSpPr/>
          <p:nvPr/>
        </p:nvSpPr>
        <p:spPr>
          <a:xfrm>
            <a:off x="924057" y="2579343"/>
            <a:ext cx="253762" cy="373680"/>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cxnSp>
        <p:nvCxnSpPr>
          <p:cNvPr id="306" name="Google Shape;306;p20"/>
          <p:cNvCxnSpPr>
            <a:cxnSpLocks/>
          </p:cNvCxnSpPr>
          <p:nvPr/>
        </p:nvCxnSpPr>
        <p:spPr>
          <a:xfrm>
            <a:off x="963885" y="2994296"/>
            <a:ext cx="1406074" cy="2829825"/>
          </a:xfrm>
          <a:prstGeom prst="straightConnector1">
            <a:avLst/>
          </a:prstGeom>
          <a:noFill/>
          <a:ln w="38100" cap="flat" cmpd="sng">
            <a:solidFill>
              <a:srgbClr val="DE6672"/>
            </a:solidFill>
            <a:prstDash val="sysDot"/>
            <a:round/>
            <a:headEnd type="none" w="med" len="med"/>
            <a:tailEnd type="none" w="med" len="med"/>
          </a:ln>
        </p:spPr>
      </p:cxnSp>
      <p:sp>
        <p:nvSpPr>
          <p:cNvPr id="318" name="Google Shape;318;p20"/>
          <p:cNvSpPr/>
          <p:nvPr/>
        </p:nvSpPr>
        <p:spPr>
          <a:xfrm>
            <a:off x="2409785" y="5851294"/>
            <a:ext cx="647805" cy="3885445"/>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grpSp>
        <p:nvGrpSpPr>
          <p:cNvPr id="33" name="グループ化 32">
            <a:extLst>
              <a:ext uri="{FF2B5EF4-FFF2-40B4-BE49-F238E27FC236}">
                <a16:creationId xmlns:a16="http://schemas.microsoft.com/office/drawing/2014/main" id="{05F9ABBA-BA69-2725-AABB-7112AFCF8CB7}"/>
              </a:ext>
            </a:extLst>
          </p:cNvPr>
          <p:cNvGrpSpPr/>
          <p:nvPr/>
        </p:nvGrpSpPr>
        <p:grpSpPr>
          <a:xfrm>
            <a:off x="2932627" y="3680397"/>
            <a:ext cx="2640378" cy="4694867"/>
            <a:chOff x="2932627" y="3680397"/>
            <a:chExt cx="2640378" cy="4694867"/>
          </a:xfrm>
        </p:grpSpPr>
        <p:cxnSp>
          <p:nvCxnSpPr>
            <p:cNvPr id="53" name="直線コネクタ 52">
              <a:extLst>
                <a:ext uri="{FF2B5EF4-FFF2-40B4-BE49-F238E27FC236}">
                  <a16:creationId xmlns:a16="http://schemas.microsoft.com/office/drawing/2014/main" id="{8D27EA3F-E585-480C-3585-2251D2EBB5F9}"/>
                </a:ext>
              </a:extLst>
            </p:cNvPr>
            <p:cNvCxnSpPr>
              <a:cxnSpLocks/>
            </p:cNvCxnSpPr>
            <p:nvPr/>
          </p:nvCxnSpPr>
          <p:spPr>
            <a:xfrm flipV="1">
              <a:off x="2932627" y="3680397"/>
              <a:ext cx="2608414" cy="3037490"/>
            </a:xfrm>
            <a:prstGeom prst="line">
              <a:avLst/>
            </a:prstGeom>
            <a:ln w="635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8B2D527-6F33-5ABF-2E5E-65439EE0E397}"/>
                </a:ext>
              </a:extLst>
            </p:cNvPr>
            <p:cNvCxnSpPr>
              <a:cxnSpLocks/>
            </p:cNvCxnSpPr>
            <p:nvPr/>
          </p:nvCxnSpPr>
          <p:spPr>
            <a:xfrm flipV="1">
              <a:off x="2947047" y="5149219"/>
              <a:ext cx="2608414" cy="2105988"/>
            </a:xfrm>
            <a:prstGeom prst="line">
              <a:avLst/>
            </a:prstGeom>
            <a:ln w="635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BE7C4972-0119-0BB9-F2EC-77C920F4F7AD}"/>
                </a:ext>
              </a:extLst>
            </p:cNvPr>
            <p:cNvCxnSpPr>
              <a:cxnSpLocks/>
            </p:cNvCxnSpPr>
            <p:nvPr/>
          </p:nvCxnSpPr>
          <p:spPr>
            <a:xfrm>
              <a:off x="2947047" y="8364807"/>
              <a:ext cx="2552835" cy="10457"/>
            </a:xfrm>
            <a:prstGeom prst="line">
              <a:avLst/>
            </a:prstGeom>
            <a:ln w="635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CC48E71-F392-F1B9-B656-CD01194D6593}"/>
                </a:ext>
              </a:extLst>
            </p:cNvPr>
            <p:cNvCxnSpPr>
              <a:cxnSpLocks/>
            </p:cNvCxnSpPr>
            <p:nvPr/>
          </p:nvCxnSpPr>
          <p:spPr>
            <a:xfrm flipV="1">
              <a:off x="2947047" y="6892452"/>
              <a:ext cx="2625958" cy="985055"/>
            </a:xfrm>
            <a:prstGeom prst="line">
              <a:avLst/>
            </a:prstGeom>
            <a:ln w="63500">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0C9B265F-58AC-F7A3-5786-FFDDD3457D9D}"/>
              </a:ext>
            </a:extLst>
          </p:cNvPr>
          <p:cNvGrpSpPr/>
          <p:nvPr/>
        </p:nvGrpSpPr>
        <p:grpSpPr>
          <a:xfrm>
            <a:off x="2931065" y="3680397"/>
            <a:ext cx="2640378" cy="4694867"/>
            <a:chOff x="3085027" y="3832797"/>
            <a:chExt cx="2640378" cy="4694867"/>
          </a:xfrm>
        </p:grpSpPr>
        <p:cxnSp>
          <p:nvCxnSpPr>
            <p:cNvPr id="27" name="直線コネクタ 26">
              <a:extLst>
                <a:ext uri="{FF2B5EF4-FFF2-40B4-BE49-F238E27FC236}">
                  <a16:creationId xmlns:a16="http://schemas.microsoft.com/office/drawing/2014/main" id="{8D1461E5-A201-715F-0658-DCB3E56D7E4D}"/>
                </a:ext>
              </a:extLst>
            </p:cNvPr>
            <p:cNvCxnSpPr>
              <a:cxnSpLocks/>
            </p:cNvCxnSpPr>
            <p:nvPr/>
          </p:nvCxnSpPr>
          <p:spPr>
            <a:xfrm flipV="1">
              <a:off x="3085027" y="3832797"/>
              <a:ext cx="2608414" cy="3037490"/>
            </a:xfrm>
            <a:prstGeom prst="line">
              <a:avLst/>
            </a:prstGeom>
            <a:ln w="38100">
              <a:solidFill>
                <a:srgbClr val="7BBDD6"/>
              </a:solidFill>
              <a:headEnd type="ova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3128F04-68C4-AED8-C8A7-844EE58F2A51}"/>
                </a:ext>
              </a:extLst>
            </p:cNvPr>
            <p:cNvCxnSpPr>
              <a:cxnSpLocks/>
            </p:cNvCxnSpPr>
            <p:nvPr/>
          </p:nvCxnSpPr>
          <p:spPr>
            <a:xfrm flipV="1">
              <a:off x="3099447" y="5301619"/>
              <a:ext cx="2608414" cy="2105988"/>
            </a:xfrm>
            <a:prstGeom prst="line">
              <a:avLst/>
            </a:prstGeom>
            <a:ln w="38100">
              <a:solidFill>
                <a:srgbClr val="7BBDD6"/>
              </a:solidFill>
              <a:headEnd type="ova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905BD68-FF53-FB58-9793-67A210C7ACA9}"/>
                </a:ext>
              </a:extLst>
            </p:cNvPr>
            <p:cNvCxnSpPr>
              <a:cxnSpLocks/>
            </p:cNvCxnSpPr>
            <p:nvPr/>
          </p:nvCxnSpPr>
          <p:spPr>
            <a:xfrm>
              <a:off x="3099447" y="8517207"/>
              <a:ext cx="2552835" cy="10457"/>
            </a:xfrm>
            <a:prstGeom prst="line">
              <a:avLst/>
            </a:prstGeom>
            <a:ln w="38100">
              <a:solidFill>
                <a:srgbClr val="7BBDD6"/>
              </a:solidFill>
              <a:headEnd type="ova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F8C4FF0-C5AE-3BFB-9D5C-7B813F2F9EB1}"/>
                </a:ext>
              </a:extLst>
            </p:cNvPr>
            <p:cNvCxnSpPr>
              <a:cxnSpLocks/>
            </p:cNvCxnSpPr>
            <p:nvPr/>
          </p:nvCxnSpPr>
          <p:spPr>
            <a:xfrm flipV="1">
              <a:off x="3099447" y="7044852"/>
              <a:ext cx="2625958" cy="985055"/>
            </a:xfrm>
            <a:prstGeom prst="line">
              <a:avLst/>
            </a:prstGeom>
            <a:ln w="38100">
              <a:solidFill>
                <a:srgbClr val="7BBDD6"/>
              </a:solidFill>
              <a:headEnd type="oval"/>
            </a:ln>
          </p:spPr>
          <p:style>
            <a:lnRef idx="1">
              <a:schemeClr val="accent1"/>
            </a:lnRef>
            <a:fillRef idx="0">
              <a:schemeClr val="accent1"/>
            </a:fillRef>
            <a:effectRef idx="0">
              <a:schemeClr val="accent1"/>
            </a:effectRef>
            <a:fontRef idx="minor">
              <a:schemeClr val="tx1"/>
            </a:fontRef>
          </p:style>
        </p:cxnSp>
      </p:grpSp>
      <p:sp>
        <p:nvSpPr>
          <p:cNvPr id="10" name="Google Shape;361;p22">
            <a:extLst>
              <a:ext uri="{FF2B5EF4-FFF2-40B4-BE49-F238E27FC236}">
                <a16:creationId xmlns:a16="http://schemas.microsoft.com/office/drawing/2014/main" id="{55A04326-C79D-7249-44BC-C09BF2D8C676}"/>
              </a:ext>
            </a:extLst>
          </p:cNvPr>
          <p:cNvSpPr/>
          <p:nvPr/>
        </p:nvSpPr>
        <p:spPr>
          <a:xfrm>
            <a:off x="5491031" y="2258999"/>
            <a:ext cx="2267111" cy="1638592"/>
          </a:xfrm>
          <a:prstGeom prst="roundRect">
            <a:avLst>
              <a:gd name="adj" fmla="val 5660"/>
            </a:avLst>
          </a:prstGeom>
          <a:solidFill>
            <a:schemeClr val="bg1"/>
          </a:solid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cs typeface="Meiryo"/>
              <a:sym typeface="Meiryo"/>
            </a:endParaRPr>
          </a:p>
        </p:txBody>
      </p:sp>
      <p:sp>
        <p:nvSpPr>
          <p:cNvPr id="11" name="テキスト ボックス 10">
            <a:extLst>
              <a:ext uri="{FF2B5EF4-FFF2-40B4-BE49-F238E27FC236}">
                <a16:creationId xmlns:a16="http://schemas.microsoft.com/office/drawing/2014/main" id="{C17CDDB5-0F9F-9595-92E8-FB0CD969CE13}"/>
              </a:ext>
            </a:extLst>
          </p:cNvPr>
          <p:cNvSpPr txBox="1"/>
          <p:nvPr/>
        </p:nvSpPr>
        <p:spPr>
          <a:xfrm>
            <a:off x="5473487" y="2478649"/>
            <a:ext cx="2267111" cy="40549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ja-JP" sz="18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r>
              <a:rPr kumimoji="0" lang="ja-JP" altLang="en-US" sz="18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出欠連絡</a:t>
            </a:r>
            <a:r>
              <a:rPr kumimoji="0" lang="en-US" altLang="ja-JP" sz="18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endParaRPr kumimoji="0" lang="ja-JP" altLang="en-US" sz="18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endParaRPr>
          </a:p>
        </p:txBody>
      </p:sp>
      <p:sp>
        <p:nvSpPr>
          <p:cNvPr id="12" name="テキスト ボックス 11">
            <a:extLst>
              <a:ext uri="{FF2B5EF4-FFF2-40B4-BE49-F238E27FC236}">
                <a16:creationId xmlns:a16="http://schemas.microsoft.com/office/drawing/2014/main" id="{6BDA236E-0C08-A473-7E42-C3D25A5CD555}"/>
              </a:ext>
            </a:extLst>
          </p:cNvPr>
          <p:cNvSpPr txBox="1"/>
          <p:nvPr/>
        </p:nvSpPr>
        <p:spPr>
          <a:xfrm>
            <a:off x="5664449" y="3058710"/>
            <a:ext cx="2031432" cy="6662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学校に出欠の連絡を送ることができます。</a:t>
            </a:r>
          </a:p>
        </p:txBody>
      </p:sp>
      <p:sp>
        <p:nvSpPr>
          <p:cNvPr id="13" name="Google Shape;361;p22">
            <a:extLst>
              <a:ext uri="{FF2B5EF4-FFF2-40B4-BE49-F238E27FC236}">
                <a16:creationId xmlns:a16="http://schemas.microsoft.com/office/drawing/2014/main" id="{FA9FB975-613A-D42E-CD08-36D7D6EB088C}"/>
              </a:ext>
            </a:extLst>
          </p:cNvPr>
          <p:cNvSpPr/>
          <p:nvPr/>
        </p:nvSpPr>
        <p:spPr>
          <a:xfrm>
            <a:off x="5491031" y="4036284"/>
            <a:ext cx="2267111" cy="1638592"/>
          </a:xfrm>
          <a:prstGeom prst="roundRect">
            <a:avLst>
              <a:gd name="adj" fmla="val 4362"/>
            </a:avLst>
          </a:prstGeom>
          <a:solidFill>
            <a:schemeClr val="bg1"/>
          </a:solid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cs typeface="Meiryo"/>
              <a:sym typeface="Meiryo"/>
            </a:endParaRPr>
          </a:p>
        </p:txBody>
      </p:sp>
      <p:sp>
        <p:nvSpPr>
          <p:cNvPr id="14" name="テキスト ボックス 13">
            <a:extLst>
              <a:ext uri="{FF2B5EF4-FFF2-40B4-BE49-F238E27FC236}">
                <a16:creationId xmlns:a16="http://schemas.microsoft.com/office/drawing/2014/main" id="{D1652973-FAF4-EB2A-4DE9-8FB6C5D61CB2}"/>
              </a:ext>
            </a:extLst>
          </p:cNvPr>
          <p:cNvSpPr txBox="1"/>
          <p:nvPr/>
        </p:nvSpPr>
        <p:spPr>
          <a:xfrm>
            <a:off x="5473487" y="4194377"/>
            <a:ext cx="2267111" cy="405496"/>
          </a:xfrm>
          <a:prstGeom prst="rect">
            <a:avLst/>
          </a:prstGeom>
          <a:noFill/>
        </p:spPr>
        <p:txBody>
          <a:bodyPr wrap="square" rtlCol="0">
            <a:spAutoFit/>
          </a:bodyPr>
          <a:lstStyle/>
          <a:p>
            <a:pPr algn="ctr">
              <a:lnSpc>
                <a:spcPct val="120000"/>
              </a:lnSpc>
              <a:defRPr/>
            </a:pPr>
            <a:r>
              <a:rPr kumimoji="0" lang="en-US" altLang="ja-JP" sz="18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r>
              <a:rPr kumimoji="0" lang="ja-JP" altLang="en-US" sz="18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チャンネル</a:t>
            </a:r>
            <a:r>
              <a:rPr kumimoji="0" lang="en-US" altLang="ja-JP" sz="18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endParaRPr kumimoji="0" lang="ja-JP" altLang="en-US" sz="18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endParaRPr>
          </a:p>
        </p:txBody>
      </p:sp>
      <p:sp>
        <p:nvSpPr>
          <p:cNvPr id="21" name="テキスト ボックス 20">
            <a:extLst>
              <a:ext uri="{FF2B5EF4-FFF2-40B4-BE49-F238E27FC236}">
                <a16:creationId xmlns:a16="http://schemas.microsoft.com/office/drawing/2014/main" id="{041B46CB-85B7-C7E7-2297-69992CE358F8}"/>
              </a:ext>
            </a:extLst>
          </p:cNvPr>
          <p:cNvSpPr txBox="1"/>
          <p:nvPr/>
        </p:nvSpPr>
        <p:spPr>
          <a:xfrm>
            <a:off x="5608870" y="4606825"/>
            <a:ext cx="2031432" cy="961674"/>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担任の教職員と双方向のやり取りが可能です。</a:t>
            </a:r>
          </a:p>
        </p:txBody>
      </p:sp>
      <p:sp>
        <p:nvSpPr>
          <p:cNvPr id="34" name="Google Shape;361;p22">
            <a:extLst>
              <a:ext uri="{FF2B5EF4-FFF2-40B4-BE49-F238E27FC236}">
                <a16:creationId xmlns:a16="http://schemas.microsoft.com/office/drawing/2014/main" id="{E06BA5CC-4E20-6713-B6E8-9A6B5741323B}"/>
              </a:ext>
            </a:extLst>
          </p:cNvPr>
          <p:cNvSpPr/>
          <p:nvPr/>
        </p:nvSpPr>
        <p:spPr>
          <a:xfrm>
            <a:off x="5491031" y="7565095"/>
            <a:ext cx="2267111" cy="2171643"/>
          </a:xfrm>
          <a:prstGeom prst="roundRect">
            <a:avLst>
              <a:gd name="adj" fmla="val 3188"/>
            </a:avLst>
          </a:prstGeom>
          <a:solidFill>
            <a:schemeClr val="bg1"/>
          </a:solid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cs typeface="Meiryo"/>
              <a:sym typeface="Meiryo"/>
            </a:endParaRPr>
          </a:p>
        </p:txBody>
      </p:sp>
      <p:sp>
        <p:nvSpPr>
          <p:cNvPr id="39" name="テキスト ボックス 38">
            <a:extLst>
              <a:ext uri="{FF2B5EF4-FFF2-40B4-BE49-F238E27FC236}">
                <a16:creationId xmlns:a16="http://schemas.microsoft.com/office/drawing/2014/main" id="{09BA2C36-E0C6-7716-2C96-311CDD4ED26B}"/>
              </a:ext>
            </a:extLst>
          </p:cNvPr>
          <p:cNvSpPr txBox="1"/>
          <p:nvPr/>
        </p:nvSpPr>
        <p:spPr>
          <a:xfrm>
            <a:off x="5473487" y="7784746"/>
            <a:ext cx="2267111" cy="405496"/>
          </a:xfrm>
          <a:prstGeom prst="rect">
            <a:avLst/>
          </a:prstGeom>
          <a:noFill/>
        </p:spPr>
        <p:txBody>
          <a:bodyPr wrap="square" rtlCol="0">
            <a:spAutoFit/>
          </a:bodyPr>
          <a:lstStyle/>
          <a:p>
            <a:pPr algn="ctr">
              <a:lnSpc>
                <a:spcPct val="120000"/>
              </a:lnSpc>
              <a:defRPr/>
            </a:pPr>
            <a:r>
              <a:rPr kumimoji="0" lang="en-US" altLang="ja-JP" sz="18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r>
              <a:rPr kumimoji="0" lang="ja-JP" altLang="en-US" sz="18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ログ</a:t>
            </a:r>
            <a:r>
              <a:rPr kumimoji="0" lang="en-US" altLang="ja-JP" sz="18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endParaRPr kumimoji="0" lang="ja-JP" altLang="en-US" sz="18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endParaRPr>
          </a:p>
        </p:txBody>
      </p:sp>
      <p:sp>
        <p:nvSpPr>
          <p:cNvPr id="40" name="テキスト ボックス 39">
            <a:extLst>
              <a:ext uri="{FF2B5EF4-FFF2-40B4-BE49-F238E27FC236}">
                <a16:creationId xmlns:a16="http://schemas.microsoft.com/office/drawing/2014/main" id="{E75A3346-4243-CD93-8082-044E63D1034A}"/>
              </a:ext>
            </a:extLst>
          </p:cNvPr>
          <p:cNvSpPr txBox="1"/>
          <p:nvPr/>
        </p:nvSpPr>
        <p:spPr>
          <a:xfrm>
            <a:off x="5608870" y="8313649"/>
            <a:ext cx="2031432" cy="1257139"/>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児童生徒の学習コンテンツへのアクセス回</a:t>
            </a:r>
            <a:r>
              <a:rPr kumimoji="0" lang="ja-JP" altLang="en-US" sz="1600" b="0" i="0" u="none" strike="noStrike" kern="0" cap="none" spc="-15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数</a:t>
            </a:r>
            <a:r>
              <a:rPr kumimoji="0" lang="ja-JP" altLang="en-US" sz="1600" b="0" i="0" u="none" strike="noStrike" kern="0" cap="none" spc="-30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r>
              <a:rPr kumimoji="0" lang="ja-JP" altLang="en-US" sz="16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 最終アクセス日時を確認できます。</a:t>
            </a:r>
          </a:p>
        </p:txBody>
      </p:sp>
      <p:sp>
        <p:nvSpPr>
          <p:cNvPr id="22" name="Google Shape;361;p22">
            <a:extLst>
              <a:ext uri="{FF2B5EF4-FFF2-40B4-BE49-F238E27FC236}">
                <a16:creationId xmlns:a16="http://schemas.microsoft.com/office/drawing/2014/main" id="{A461C410-2C61-70A2-83E1-BDEC24EDF229}"/>
              </a:ext>
            </a:extLst>
          </p:cNvPr>
          <p:cNvSpPr/>
          <p:nvPr/>
        </p:nvSpPr>
        <p:spPr>
          <a:xfrm>
            <a:off x="5491031" y="5813569"/>
            <a:ext cx="2267111" cy="1638592"/>
          </a:xfrm>
          <a:prstGeom prst="roundRect">
            <a:avLst>
              <a:gd name="adj" fmla="val 3713"/>
            </a:avLst>
          </a:prstGeom>
          <a:solidFill>
            <a:schemeClr val="bg1"/>
          </a:solid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cs typeface="Meiryo"/>
              <a:sym typeface="Meiryo"/>
            </a:endParaRPr>
          </a:p>
        </p:txBody>
      </p:sp>
      <p:sp>
        <p:nvSpPr>
          <p:cNvPr id="23" name="テキスト ボックス 22">
            <a:extLst>
              <a:ext uri="{FF2B5EF4-FFF2-40B4-BE49-F238E27FC236}">
                <a16:creationId xmlns:a16="http://schemas.microsoft.com/office/drawing/2014/main" id="{A9B0DE95-4676-A01B-6621-95AE5672163E}"/>
              </a:ext>
            </a:extLst>
          </p:cNvPr>
          <p:cNvSpPr txBox="1"/>
          <p:nvPr/>
        </p:nvSpPr>
        <p:spPr>
          <a:xfrm>
            <a:off x="5473487" y="6033219"/>
            <a:ext cx="2267111" cy="405496"/>
          </a:xfrm>
          <a:prstGeom prst="rect">
            <a:avLst/>
          </a:prstGeom>
          <a:noFill/>
        </p:spPr>
        <p:txBody>
          <a:bodyPr wrap="square" rtlCol="0">
            <a:spAutoFit/>
          </a:bodyPr>
          <a:lstStyle/>
          <a:p>
            <a:pPr algn="ctr">
              <a:lnSpc>
                <a:spcPct val="120000"/>
              </a:lnSpc>
              <a:defRPr/>
            </a:pPr>
            <a:r>
              <a:rPr kumimoji="0" lang="en-US" altLang="ja-JP" sz="18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r>
              <a:rPr kumimoji="0" lang="ja-JP" altLang="en-US" sz="18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連絡帳</a:t>
            </a:r>
            <a:r>
              <a:rPr kumimoji="0" lang="en-US" altLang="ja-JP" sz="1800" b="0" i="0" u="none" strike="noStrike" kern="0" cap="none" spc="0" normalizeH="0" baseline="0" noProof="0" dirty="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a:t>
            </a:r>
            <a:endParaRPr kumimoji="0" lang="ja-JP" altLang="en-US" sz="18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endParaRPr>
          </a:p>
        </p:txBody>
      </p:sp>
      <p:sp>
        <p:nvSpPr>
          <p:cNvPr id="24" name="テキスト ボックス 23">
            <a:extLst>
              <a:ext uri="{FF2B5EF4-FFF2-40B4-BE49-F238E27FC236}">
                <a16:creationId xmlns:a16="http://schemas.microsoft.com/office/drawing/2014/main" id="{78DA57EA-C4C4-E3FE-B3F6-34363102F4BE}"/>
              </a:ext>
            </a:extLst>
          </p:cNvPr>
          <p:cNvSpPr txBox="1"/>
          <p:nvPr/>
        </p:nvSpPr>
        <p:spPr>
          <a:xfrm>
            <a:off x="5664449" y="6576039"/>
            <a:ext cx="2031432" cy="6662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a:ln>
                  <a:noFill/>
                </a:ln>
                <a:solidFill>
                  <a:srgbClr val="0A334C"/>
                </a:solidFill>
                <a:effectLst/>
                <a:uLnTx/>
                <a:uFillTx/>
                <a:latin typeface="Yu Gothic Medium" panose="020B0400000000000000" pitchFamily="34" charset="-128"/>
                <a:ea typeface="Yu Gothic Medium" panose="020B0400000000000000" pitchFamily="34" charset="-128"/>
                <a:cs typeface="Meiryo"/>
                <a:sym typeface="Meiryo"/>
              </a:rPr>
              <a:t>学校からの一斉連絡を確認する場所です。</a:t>
            </a:r>
          </a:p>
        </p:txBody>
      </p:sp>
    </p:spTree>
    <p:extLst>
      <p:ext uri="{BB962C8B-B14F-4D97-AF65-F5344CB8AC3E}">
        <p14:creationId xmlns:p14="http://schemas.microsoft.com/office/powerpoint/2010/main" val="50836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8" name="グラフィックス 37">
            <a:extLst>
              <a:ext uri="{FF2B5EF4-FFF2-40B4-BE49-F238E27FC236}">
                <a16:creationId xmlns:a16="http://schemas.microsoft.com/office/drawing/2014/main" id="{82F6A834-5E25-6611-7DA6-47D04F4476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4140" y="9061069"/>
            <a:ext cx="785472" cy="843512"/>
          </a:xfrm>
          <a:prstGeom prst="rect">
            <a:avLst/>
          </a:prstGeom>
        </p:spPr>
      </p:pic>
      <p:sp>
        <p:nvSpPr>
          <p:cNvPr id="2" name="Google Shape;6;p1">
            <a:extLst>
              <a:ext uri="{FF2B5EF4-FFF2-40B4-BE49-F238E27FC236}">
                <a16:creationId xmlns:a16="http://schemas.microsoft.com/office/drawing/2014/main" id="{2DFB4942-20BF-F4BB-A0B6-082EF1F63DFF}"/>
              </a:ext>
            </a:extLst>
          </p:cNvPr>
          <p:cNvSpPr txBox="1">
            <a:spLocks noGrp="1"/>
          </p:cNvSpPr>
          <p:nvPr>
            <p:ph type="sldNum" idx="12"/>
          </p:nvPr>
        </p:nvSpPr>
        <p:spPr>
          <a:xfrm>
            <a:off x="6130212" y="10508974"/>
            <a:ext cx="1851660" cy="463826"/>
          </a:xfrm>
          <a:prstGeom prst="rect">
            <a:avLst/>
          </a:prstGeom>
          <a:noFill/>
          <a:ln>
            <a:noFill/>
          </a:ln>
        </p:spPr>
        <p:txBody>
          <a:bodyPr spcFirstLastPara="1" wrap="square" lIns="34300" tIns="17150" rIns="34300" bIns="17150" anchor="ctr" anchorCtr="0">
            <a:noAutofit/>
          </a:bodyPr>
          <a:lstStyle>
            <a:lvl1pPr marL="0" marR="0" lvl="0"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600"/>
              <a:buFont typeface="Arial"/>
              <a:buNone/>
              <a:defRPr sz="540" b="0" i="0" u="none" strike="noStrike" cap="none">
                <a:solidFill>
                  <a:srgbClr val="888888"/>
                </a:solidFill>
                <a:latin typeface="Meiryo"/>
                <a:ea typeface="Meiryo"/>
                <a:cs typeface="Meiryo"/>
                <a:sym typeface="Meiryo"/>
              </a:defRPr>
            </a:lvl9pPr>
          </a:lstStyle>
          <a:p>
            <a:fld id="{00000000-1234-1234-1234-123412341234}" type="slidenum">
              <a:rPr lang="en-US" altLang="ja" sz="1200" smtClean="0"/>
              <a:pPr/>
              <a:t>9</a:t>
            </a:fld>
            <a:endParaRPr lang="ja" altLang="en-US" sz="1200"/>
          </a:p>
        </p:txBody>
      </p:sp>
      <p:sp>
        <p:nvSpPr>
          <p:cNvPr id="3" name="正方形/長方形 2">
            <a:extLst>
              <a:ext uri="{FF2B5EF4-FFF2-40B4-BE49-F238E27FC236}">
                <a16:creationId xmlns:a16="http://schemas.microsoft.com/office/drawing/2014/main" id="{D81DACDE-E418-DDFB-0417-580B6F0C819C}"/>
              </a:ext>
            </a:extLst>
          </p:cNvPr>
          <p:cNvSpPr/>
          <p:nvPr/>
        </p:nvSpPr>
        <p:spPr>
          <a:xfrm>
            <a:off x="611999" y="3021469"/>
            <a:ext cx="7037155" cy="7426327"/>
          </a:xfrm>
          <a:prstGeom prst="rect">
            <a:avLst/>
          </a:prstGeom>
          <a:noFill/>
          <a:ln>
            <a:solidFill>
              <a:srgbClr val="7BB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4" name="Google Shape;125;p14">
            <a:extLst>
              <a:ext uri="{FF2B5EF4-FFF2-40B4-BE49-F238E27FC236}">
                <a16:creationId xmlns:a16="http://schemas.microsoft.com/office/drawing/2014/main" id="{5554C8EE-9809-0FCE-1785-06F713E19E28}"/>
              </a:ext>
            </a:extLst>
          </p:cNvPr>
          <p:cNvSpPr txBox="1"/>
          <p:nvPr/>
        </p:nvSpPr>
        <p:spPr>
          <a:xfrm>
            <a:off x="612000" y="1620000"/>
            <a:ext cx="7228935" cy="1018170"/>
          </a:xfrm>
          <a:prstGeom prst="rect">
            <a:avLst/>
          </a:prstGeom>
          <a:noFill/>
          <a:ln>
            <a:noFill/>
          </a:ln>
        </p:spPr>
        <p:txBody>
          <a:bodyPr spcFirstLastPara="1" wrap="square" lIns="0" tIns="0" rIns="0" bIns="0" anchor="t" anchorCtr="0">
            <a:noAutofit/>
          </a:bodyPr>
          <a:lstStyle/>
          <a:p>
            <a:pPr>
              <a:lnSpc>
                <a:spcPct val="120000"/>
              </a:lnSpc>
            </a:pPr>
            <a:r>
              <a:rPr lang="ja-JP" altLang="en-US" sz="1600">
                <a:solidFill>
                  <a:schemeClr val="tx1"/>
                </a:solidFill>
                <a:latin typeface="Yu Gothic Medium" panose="020B0400000000000000" pitchFamily="34" charset="-128"/>
                <a:ea typeface="Yu Gothic Medium" panose="020B0400000000000000" pitchFamily="34" charset="-128"/>
                <a:cs typeface="Meiryo"/>
                <a:sym typeface="Meiryo"/>
              </a:rPr>
              <a:t>出欠連絡機能で保護者から担任の教職員に日々の欠席・遅刻連絡ができます。</a:t>
            </a:r>
            <a:br>
              <a:rPr lang="ja-JP" altLang="en-US" sz="1600">
                <a:solidFill>
                  <a:schemeClr val="tx1"/>
                </a:solidFill>
                <a:latin typeface="Yu Gothic Medium" panose="020B0400000000000000" pitchFamily="34" charset="-128"/>
                <a:ea typeface="Yu Gothic Medium" panose="020B0400000000000000" pitchFamily="34" charset="-128"/>
                <a:cs typeface="Meiryo"/>
                <a:sym typeface="Meiryo"/>
              </a:rPr>
            </a:br>
            <a:r>
              <a:rPr lang="ja-JP" altLang="en-US" sz="1600">
                <a:solidFill>
                  <a:schemeClr val="tx1"/>
                </a:solidFill>
                <a:latin typeface="Yu Gothic Medium" panose="020B0400000000000000" pitchFamily="34" charset="-128"/>
                <a:ea typeface="Yu Gothic Medium" panose="020B0400000000000000" pitchFamily="34" charset="-128"/>
                <a:cs typeface="Meiryo"/>
                <a:sym typeface="Meiryo"/>
              </a:rPr>
              <a:t>保護者→教職員へ一方からの連絡のため、教職員からの返信はありません。</a:t>
            </a:r>
            <a:endParaRPr sz="1600" dirty="0">
              <a:solidFill>
                <a:schemeClr val="tx1"/>
              </a:solidFill>
              <a:latin typeface="Yu Gothic Medium" panose="020B0400000000000000" pitchFamily="34" charset="-128"/>
              <a:ea typeface="Yu Gothic Medium" panose="020B0400000000000000" pitchFamily="34" charset="-128"/>
              <a:cs typeface="Meiryo"/>
              <a:sym typeface="Meiryo"/>
            </a:endParaRPr>
          </a:p>
        </p:txBody>
      </p:sp>
      <p:sp>
        <p:nvSpPr>
          <p:cNvPr id="5" name="Google Shape;27;p4">
            <a:extLst>
              <a:ext uri="{FF2B5EF4-FFF2-40B4-BE49-F238E27FC236}">
                <a16:creationId xmlns:a16="http://schemas.microsoft.com/office/drawing/2014/main" id="{F44E0FF8-B630-FD28-3C14-54F2C752189E}"/>
              </a:ext>
            </a:extLst>
          </p:cNvPr>
          <p:cNvSpPr txBox="1">
            <a:spLocks/>
          </p:cNvSpPr>
          <p:nvPr/>
        </p:nvSpPr>
        <p:spPr>
          <a:xfrm>
            <a:off x="612000" y="684000"/>
            <a:ext cx="6399630" cy="3448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11518" marR="0" lvl="0" indent="-342932" algn="l" rtl="0">
              <a:lnSpc>
                <a:spcPct val="100000"/>
              </a:lnSpc>
              <a:spcBef>
                <a:spcPts val="0"/>
              </a:spcBef>
              <a:spcAft>
                <a:spcPts val="0"/>
              </a:spcAft>
              <a:buClr>
                <a:schemeClr val="lt2"/>
              </a:buClr>
              <a:buSzPts val="2400"/>
              <a:buFont typeface="Meiryo"/>
              <a:buChar char="●"/>
              <a:defRPr sz="2800" b="1" i="0" u="none" strike="noStrike" cap="none">
                <a:solidFill>
                  <a:schemeClr val="lt2"/>
                </a:solidFill>
                <a:latin typeface="Meiryo"/>
                <a:ea typeface="Meiryo"/>
                <a:cs typeface="Meiryo"/>
                <a:sym typeface="Meiryo"/>
              </a:defRPr>
            </a:lvl1pPr>
            <a:lvl2pPr marL="823035" marR="0" lvl="1"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2pPr>
            <a:lvl3pPr marL="1234553" marR="0" lvl="2"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3pPr>
            <a:lvl4pPr marL="1646069" marR="0" lvl="3"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4pPr>
            <a:lvl5pPr marL="2057587" marR="0" lvl="4"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5pPr>
            <a:lvl6pPr marL="2469105" marR="0" lvl="5"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6pPr>
            <a:lvl7pPr marL="2880622" marR="0" lvl="6"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7pPr>
            <a:lvl8pPr marL="3292140" marR="0" lvl="7"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8pPr>
            <a:lvl9pPr marL="3703658" marR="0" lvl="8" indent="-342932" algn="l" rtl="0">
              <a:lnSpc>
                <a:spcPct val="100000"/>
              </a:lnSpc>
              <a:spcBef>
                <a:spcPts val="0"/>
              </a:spcBef>
              <a:spcAft>
                <a:spcPts val="0"/>
              </a:spcAft>
              <a:buClr>
                <a:schemeClr val="lt2"/>
              </a:buClr>
              <a:buSzPts val="2400"/>
              <a:buFont typeface="Meiryo"/>
              <a:buChar char="■"/>
              <a:defRPr sz="2160" b="1" i="0" u="none" strike="noStrike" cap="none">
                <a:solidFill>
                  <a:schemeClr val="lt2"/>
                </a:solidFill>
                <a:latin typeface="Meiryo"/>
                <a:ea typeface="Meiryo"/>
                <a:cs typeface="Meiryo"/>
                <a:sym typeface="Meiryo"/>
              </a:defRPr>
            </a:lvl9pPr>
          </a:lstStyle>
          <a:p>
            <a:pPr marL="0" indent="0">
              <a:buNone/>
            </a:pPr>
            <a:r>
              <a:rPr lang="ja-JP" altLang="en-US" b="0">
                <a:solidFill>
                  <a:schemeClr val="tx2"/>
                </a:solidFill>
                <a:latin typeface="Yu Gothic Medium" panose="020B0400000000000000" pitchFamily="34" charset="-128"/>
                <a:ea typeface="Yu Gothic Medium" panose="020B0400000000000000" pitchFamily="34" charset="-128"/>
              </a:rPr>
              <a:t>出欠連絡を送る</a:t>
            </a:r>
            <a:endParaRPr lang="ja-JP" altLang="en-US" b="0" dirty="0">
              <a:solidFill>
                <a:schemeClr val="tx2"/>
              </a:solidFill>
              <a:latin typeface="Yu Gothic Medium" panose="020B0400000000000000" pitchFamily="34" charset="-128"/>
              <a:ea typeface="Yu Gothic Medium" panose="020B0400000000000000" pitchFamily="34" charset="-128"/>
            </a:endParaRPr>
          </a:p>
        </p:txBody>
      </p:sp>
      <p:grpSp>
        <p:nvGrpSpPr>
          <p:cNvPr id="6" name="グループ化 5">
            <a:extLst>
              <a:ext uri="{FF2B5EF4-FFF2-40B4-BE49-F238E27FC236}">
                <a16:creationId xmlns:a16="http://schemas.microsoft.com/office/drawing/2014/main" id="{24554E1A-8B9A-0E9E-2FE5-102F6C6EDF5A}"/>
              </a:ext>
            </a:extLst>
          </p:cNvPr>
          <p:cNvGrpSpPr/>
          <p:nvPr/>
        </p:nvGrpSpPr>
        <p:grpSpPr>
          <a:xfrm>
            <a:off x="5709920" y="228118"/>
            <a:ext cx="2271953" cy="992704"/>
            <a:chOff x="5709920" y="228118"/>
            <a:chExt cx="2271953" cy="992704"/>
          </a:xfrm>
        </p:grpSpPr>
        <p:pic>
          <p:nvPicPr>
            <p:cNvPr id="7" name="図 6">
              <a:extLst>
                <a:ext uri="{FF2B5EF4-FFF2-40B4-BE49-F238E27FC236}">
                  <a16:creationId xmlns:a16="http://schemas.microsoft.com/office/drawing/2014/main" id="{DC3F7A57-DEAB-87E7-D607-B367CEC6444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11989" y="241806"/>
              <a:ext cx="969884" cy="969884"/>
            </a:xfrm>
            <a:prstGeom prst="rect">
              <a:avLst/>
            </a:prstGeom>
          </p:spPr>
        </p:pic>
        <p:pic>
          <p:nvPicPr>
            <p:cNvPr id="8" name="図 7">
              <a:extLst>
                <a:ext uri="{FF2B5EF4-FFF2-40B4-BE49-F238E27FC236}">
                  <a16:creationId xmlns:a16="http://schemas.microsoft.com/office/drawing/2014/main" id="{63D22FA5-E6C4-86EE-8F77-06BB4B1B68E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709920" y="228118"/>
              <a:ext cx="992704" cy="992704"/>
            </a:xfrm>
            <a:prstGeom prst="rect">
              <a:avLst/>
            </a:prstGeom>
          </p:spPr>
        </p:pic>
        <p:grpSp>
          <p:nvGrpSpPr>
            <p:cNvPr id="9" name="グループ化 8">
              <a:extLst>
                <a:ext uri="{FF2B5EF4-FFF2-40B4-BE49-F238E27FC236}">
                  <a16:creationId xmlns:a16="http://schemas.microsoft.com/office/drawing/2014/main" id="{24B1F63B-7EA5-660C-D6AC-A8B1CED0FB7A}"/>
                </a:ext>
              </a:extLst>
            </p:cNvPr>
            <p:cNvGrpSpPr/>
            <p:nvPr/>
          </p:nvGrpSpPr>
          <p:grpSpPr>
            <a:xfrm>
              <a:off x="6712404" y="525003"/>
              <a:ext cx="289805" cy="503852"/>
              <a:chOff x="6831373" y="595183"/>
              <a:chExt cx="289805" cy="503852"/>
            </a:xfrm>
          </p:grpSpPr>
          <p:sp>
            <p:nvSpPr>
              <p:cNvPr id="10" name="Google Shape;350;p22">
                <a:extLst>
                  <a:ext uri="{FF2B5EF4-FFF2-40B4-BE49-F238E27FC236}">
                    <a16:creationId xmlns:a16="http://schemas.microsoft.com/office/drawing/2014/main" id="{E822F016-3B7F-162C-1D92-44479A61BC1D}"/>
                  </a:ext>
                </a:extLst>
              </p:cNvPr>
              <p:cNvSpPr/>
              <p:nvPr/>
            </p:nvSpPr>
            <p:spPr>
              <a:xfrm flipH="1">
                <a:off x="6831373" y="595183"/>
                <a:ext cx="255600" cy="229500"/>
              </a:xfrm>
              <a:prstGeom prst="rightArrow">
                <a:avLst>
                  <a:gd name="adj1" fmla="val 50000"/>
                  <a:gd name="adj2" fmla="val 50000"/>
                </a:avLst>
              </a:prstGeom>
              <a:solidFill>
                <a:srgbClr val="0B334D">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350;p22">
                <a:extLst>
                  <a:ext uri="{FF2B5EF4-FFF2-40B4-BE49-F238E27FC236}">
                    <a16:creationId xmlns:a16="http://schemas.microsoft.com/office/drawing/2014/main" id="{68743A07-B1C8-0E66-7A24-441CC1AE61F8}"/>
                  </a:ext>
                </a:extLst>
              </p:cNvPr>
              <p:cNvSpPr/>
              <p:nvPr/>
            </p:nvSpPr>
            <p:spPr>
              <a:xfrm rot="10800000" flipH="1">
                <a:off x="6865578" y="869535"/>
                <a:ext cx="255600" cy="229500"/>
              </a:xfrm>
              <a:prstGeom prst="rightArrow">
                <a:avLst>
                  <a:gd name="adj1" fmla="val 50000"/>
                  <a:gd name="adj2" fmla="val 50000"/>
                </a:avLst>
              </a:prstGeom>
              <a:solidFill>
                <a:srgbClr val="ECB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0" name="グループ化 39">
            <a:extLst>
              <a:ext uri="{FF2B5EF4-FFF2-40B4-BE49-F238E27FC236}">
                <a16:creationId xmlns:a16="http://schemas.microsoft.com/office/drawing/2014/main" id="{C8B8ED22-44BD-BF83-9C91-E2CF3EDDC640}"/>
              </a:ext>
            </a:extLst>
          </p:cNvPr>
          <p:cNvGrpSpPr/>
          <p:nvPr/>
        </p:nvGrpSpPr>
        <p:grpSpPr>
          <a:xfrm>
            <a:off x="1134610" y="3568860"/>
            <a:ext cx="2470616" cy="3593518"/>
            <a:chOff x="1435268" y="3912907"/>
            <a:chExt cx="2083523" cy="3030490"/>
          </a:xfrm>
        </p:grpSpPr>
        <p:pic>
          <p:nvPicPr>
            <p:cNvPr id="328" name="Google Shape;328;p21"/>
            <p:cNvPicPr preferRelativeResize="0"/>
            <p:nvPr/>
          </p:nvPicPr>
          <p:blipFill rotWithShape="1">
            <a:blip r:embed="rId9" cstate="hqprint">
              <a:alphaModFix/>
              <a:extLst>
                <a:ext uri="{28A0092B-C50C-407E-A947-70E740481C1C}">
                  <a14:useLocalDpi xmlns:a14="http://schemas.microsoft.com/office/drawing/2010/main"/>
                </a:ext>
              </a:extLst>
            </a:blip>
            <a:srcRect b="7698"/>
            <a:stretch/>
          </p:blipFill>
          <p:spPr>
            <a:xfrm>
              <a:off x="1435268" y="3912907"/>
              <a:ext cx="2083515" cy="3030490"/>
            </a:xfrm>
            <a:prstGeom prst="rect">
              <a:avLst/>
            </a:prstGeom>
            <a:noFill/>
            <a:ln w="9525" cap="flat" cmpd="sng">
              <a:noFill/>
              <a:prstDash val="solid"/>
              <a:round/>
              <a:headEnd type="none" w="sm" len="sm"/>
              <a:tailEnd type="none" w="sm" len="sm"/>
            </a:ln>
          </p:spPr>
        </p:pic>
        <p:sp>
          <p:nvSpPr>
            <p:cNvPr id="330" name="Google Shape;330;p21"/>
            <p:cNvSpPr/>
            <p:nvPr/>
          </p:nvSpPr>
          <p:spPr>
            <a:xfrm>
              <a:off x="2366181" y="4188133"/>
              <a:ext cx="1064157" cy="397719"/>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sp>
          <p:nvSpPr>
            <p:cNvPr id="17" name="正方形/長方形 16">
              <a:extLst>
                <a:ext uri="{FF2B5EF4-FFF2-40B4-BE49-F238E27FC236}">
                  <a16:creationId xmlns:a16="http://schemas.microsoft.com/office/drawing/2014/main" id="{72DFD14C-5D22-651E-B48A-7E4F01053260}"/>
                </a:ext>
              </a:extLst>
            </p:cNvPr>
            <p:cNvSpPr/>
            <p:nvPr/>
          </p:nvSpPr>
          <p:spPr>
            <a:xfrm>
              <a:off x="1435269" y="3912907"/>
              <a:ext cx="2083522" cy="3030490"/>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Google Shape;353;p22">
            <a:extLst>
              <a:ext uri="{FF2B5EF4-FFF2-40B4-BE49-F238E27FC236}">
                <a16:creationId xmlns:a16="http://schemas.microsoft.com/office/drawing/2014/main" id="{A0D893E0-2083-8CE7-36D5-9367C4128441}"/>
              </a:ext>
            </a:extLst>
          </p:cNvPr>
          <p:cNvSpPr/>
          <p:nvPr/>
        </p:nvSpPr>
        <p:spPr>
          <a:xfrm>
            <a:off x="3797928" y="5844384"/>
            <a:ext cx="633743" cy="434590"/>
          </a:xfrm>
          <a:prstGeom prst="rightArrow">
            <a:avLst>
              <a:gd name="adj1" fmla="val 50000"/>
              <a:gd name="adj2" fmla="val 50000"/>
            </a:avLst>
          </a:prstGeom>
          <a:solidFill>
            <a:srgbClr val="ECB443"/>
          </a:solidFill>
          <a:ln>
            <a:noFill/>
          </a:ln>
        </p:spPr>
        <p:txBody>
          <a:bodyPr spcFirstLastPara="1" wrap="square" lIns="82283" tIns="82283" rIns="82283" bIns="82283" anchor="ctr" anchorCtr="0">
            <a:noAutofit/>
          </a:bodyPr>
          <a:lstStyle/>
          <a:p>
            <a:endParaRPr sz="1260">
              <a:latin typeface="Yu Gothic" panose="020B0400000000000000" pitchFamily="34" charset="-128"/>
              <a:ea typeface="Yu Gothic" panose="020B0400000000000000" pitchFamily="34" charset="-128"/>
            </a:endParaRPr>
          </a:p>
        </p:txBody>
      </p:sp>
      <p:sp>
        <p:nvSpPr>
          <p:cNvPr id="35" name="Google Shape;361;p22">
            <a:extLst>
              <a:ext uri="{FF2B5EF4-FFF2-40B4-BE49-F238E27FC236}">
                <a16:creationId xmlns:a16="http://schemas.microsoft.com/office/drawing/2014/main" id="{29AD4E93-B802-8475-98F1-1D5ED85A3430}"/>
              </a:ext>
            </a:extLst>
          </p:cNvPr>
          <p:cNvSpPr/>
          <p:nvPr/>
        </p:nvSpPr>
        <p:spPr>
          <a:xfrm>
            <a:off x="1141523" y="7911823"/>
            <a:ext cx="6027236" cy="1985212"/>
          </a:xfrm>
          <a:prstGeom prst="roundRect">
            <a:avLst>
              <a:gd name="adj" fmla="val 9553"/>
            </a:avLst>
          </a:prstGeom>
          <a:noFill/>
          <a:ln w="38100" cap="flat" cmpd="sng">
            <a:solidFill>
              <a:srgbClr val="7BBDD6"/>
            </a:solidFill>
            <a:prstDash val="solid"/>
            <a:round/>
            <a:headEnd type="none" w="sm" len="sm"/>
            <a:tailEnd type="none" w="sm" len="sm"/>
          </a:ln>
        </p:spPr>
        <p:txBody>
          <a:bodyPr spcFirstLastPara="1" wrap="square" lIns="0" tIns="0" rIns="0" bIns="0" anchor="ctr" anchorCtr="0">
            <a:noAutofit/>
          </a:bodyPr>
          <a:lstStyle/>
          <a:p>
            <a:pPr algn="r">
              <a:lnSpc>
                <a:spcPct val="115000"/>
              </a:lnSpc>
            </a:pPr>
            <a:endParaRPr sz="1100" dirty="0">
              <a:solidFill>
                <a:schemeClr val="bg1"/>
              </a:solidFill>
              <a:latin typeface="Yu Gothic Medium" panose="020B0400000000000000" pitchFamily="34" charset="-128"/>
              <a:ea typeface="Yu Gothic Medium" panose="020B0400000000000000" pitchFamily="34" charset="-128"/>
              <a:sym typeface="Meiryo"/>
            </a:endParaRPr>
          </a:p>
        </p:txBody>
      </p:sp>
      <p:sp>
        <p:nvSpPr>
          <p:cNvPr id="36" name="テキスト ボックス 35">
            <a:extLst>
              <a:ext uri="{FF2B5EF4-FFF2-40B4-BE49-F238E27FC236}">
                <a16:creationId xmlns:a16="http://schemas.microsoft.com/office/drawing/2014/main" id="{14610EB7-0C43-9E3F-75A2-C5F9CC3D1A5B}"/>
              </a:ext>
            </a:extLst>
          </p:cNvPr>
          <p:cNvSpPr txBox="1"/>
          <p:nvPr/>
        </p:nvSpPr>
        <p:spPr>
          <a:xfrm>
            <a:off x="1351015" y="8206809"/>
            <a:ext cx="5647221" cy="1347228"/>
          </a:xfrm>
          <a:prstGeom prst="rect">
            <a:avLst/>
          </a:prstGeom>
          <a:noFill/>
        </p:spPr>
        <p:txBody>
          <a:bodyPr wrap="square" rtlCol="0">
            <a:spAutoFit/>
          </a:bodyPr>
          <a:lstStyle/>
          <a:p>
            <a:pPr>
              <a:lnSpc>
                <a:spcPct val="130000"/>
              </a:lnSpc>
            </a:pPr>
            <a:r>
              <a:rPr lang="ja-JP" altLang="en-US" sz="1600">
                <a:solidFill>
                  <a:srgbClr val="0A334C"/>
                </a:solidFill>
                <a:latin typeface="Yu Gothic Medium" panose="020B0400000000000000" pitchFamily="34" charset="-128"/>
                <a:ea typeface="Yu Gothic Medium" panose="020B0400000000000000" pitchFamily="34" charset="-128"/>
                <a:cs typeface="Meiryo"/>
                <a:sym typeface="Meiryo"/>
              </a:rPr>
              <a:t>●月●日の出欠について、担任の教職員に連絡ができます。</a:t>
            </a:r>
            <a:endParaRPr lang="en-US" altLang="ja-JP" sz="1600" dirty="0">
              <a:solidFill>
                <a:srgbClr val="0A334C"/>
              </a:solidFill>
              <a:latin typeface="Yu Gothic Medium" panose="020B0400000000000000" pitchFamily="34" charset="-128"/>
              <a:ea typeface="Yu Gothic Medium" panose="020B0400000000000000" pitchFamily="34" charset="-128"/>
              <a:cs typeface="Meiryo"/>
              <a:sym typeface="Meiryo"/>
            </a:endParaRPr>
          </a:p>
          <a:p>
            <a:pPr>
              <a:lnSpc>
                <a:spcPct val="130000"/>
              </a:lnSpc>
            </a:pPr>
            <a:r>
              <a:rPr lang="ja-JP" altLang="en-US" sz="1600">
                <a:solidFill>
                  <a:srgbClr val="0A334C"/>
                </a:solidFill>
                <a:latin typeface="Yu Gothic Medium" panose="020B0400000000000000" pitchFamily="34" charset="-128"/>
                <a:ea typeface="Yu Gothic Medium" panose="020B0400000000000000" pitchFamily="34" charset="-128"/>
                <a:cs typeface="Meiryo"/>
                <a:sym typeface="Meiryo"/>
              </a:rPr>
              <a:t>「遅刻」「早退」「欠席」「その他」を選択し、</a:t>
            </a:r>
            <a:endParaRPr lang="en-US" altLang="ja-JP" sz="1600" dirty="0">
              <a:solidFill>
                <a:srgbClr val="0A334C"/>
              </a:solidFill>
              <a:latin typeface="Yu Gothic Medium" panose="020B0400000000000000" pitchFamily="34" charset="-128"/>
              <a:ea typeface="Yu Gothic Medium" panose="020B0400000000000000" pitchFamily="34" charset="-128"/>
              <a:cs typeface="Meiryo"/>
              <a:sym typeface="Meiryo"/>
            </a:endParaRPr>
          </a:p>
          <a:p>
            <a:pPr>
              <a:lnSpc>
                <a:spcPct val="130000"/>
              </a:lnSpc>
            </a:pPr>
            <a:r>
              <a:rPr lang="ja-JP" altLang="en-US" sz="1600">
                <a:solidFill>
                  <a:srgbClr val="0A334C"/>
                </a:solidFill>
                <a:latin typeface="Yu Gothic Medium" panose="020B0400000000000000" pitchFamily="34" charset="-128"/>
                <a:ea typeface="Yu Gothic Medium" panose="020B0400000000000000" pitchFamily="34" charset="-128"/>
                <a:cs typeface="Meiryo"/>
                <a:sym typeface="Meiryo"/>
              </a:rPr>
              <a:t>必要であればコメント欄で理由や諸連絡も同時に</a:t>
            </a:r>
            <a:endParaRPr lang="en-US" altLang="ja-JP" sz="1600" dirty="0">
              <a:solidFill>
                <a:srgbClr val="0A334C"/>
              </a:solidFill>
              <a:latin typeface="Yu Gothic Medium" panose="020B0400000000000000" pitchFamily="34" charset="-128"/>
              <a:ea typeface="Yu Gothic Medium" panose="020B0400000000000000" pitchFamily="34" charset="-128"/>
              <a:cs typeface="Meiryo"/>
              <a:sym typeface="Meiryo"/>
            </a:endParaRPr>
          </a:p>
          <a:p>
            <a:pPr>
              <a:lnSpc>
                <a:spcPct val="130000"/>
              </a:lnSpc>
            </a:pPr>
            <a:r>
              <a:rPr lang="ja-JP" altLang="en-US" sz="1600">
                <a:solidFill>
                  <a:srgbClr val="0A334C"/>
                </a:solidFill>
                <a:latin typeface="Yu Gothic Medium" panose="020B0400000000000000" pitchFamily="34" charset="-128"/>
                <a:ea typeface="Yu Gothic Medium" panose="020B0400000000000000" pitchFamily="34" charset="-128"/>
                <a:cs typeface="Meiryo"/>
                <a:sym typeface="Meiryo"/>
              </a:rPr>
              <a:t>教職員に共有できます。</a:t>
            </a:r>
            <a:endParaRPr kumimoji="1" lang="ja-JP" altLang="en-US" sz="1600">
              <a:solidFill>
                <a:srgbClr val="0A334C"/>
              </a:solidFill>
            </a:endParaRPr>
          </a:p>
        </p:txBody>
      </p:sp>
      <p:cxnSp>
        <p:nvCxnSpPr>
          <p:cNvPr id="37" name="直線コネクタ 36">
            <a:extLst>
              <a:ext uri="{FF2B5EF4-FFF2-40B4-BE49-F238E27FC236}">
                <a16:creationId xmlns:a16="http://schemas.microsoft.com/office/drawing/2014/main" id="{7D333C99-C059-7799-C571-21009130AA0D}"/>
              </a:ext>
            </a:extLst>
          </p:cNvPr>
          <p:cNvCxnSpPr>
            <a:cxnSpLocks/>
          </p:cNvCxnSpPr>
          <p:nvPr/>
        </p:nvCxnSpPr>
        <p:spPr>
          <a:xfrm>
            <a:off x="4938818" y="6724395"/>
            <a:ext cx="0" cy="1362965"/>
          </a:xfrm>
          <a:prstGeom prst="line">
            <a:avLst/>
          </a:prstGeom>
          <a:ln w="12700">
            <a:solidFill>
              <a:srgbClr val="0A334C"/>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41" name="グループ化 40">
            <a:extLst>
              <a:ext uri="{FF2B5EF4-FFF2-40B4-BE49-F238E27FC236}">
                <a16:creationId xmlns:a16="http://schemas.microsoft.com/office/drawing/2014/main" id="{AD8458F7-CA9C-540E-2E63-C6EB6DE52D66}"/>
              </a:ext>
            </a:extLst>
          </p:cNvPr>
          <p:cNvGrpSpPr/>
          <p:nvPr/>
        </p:nvGrpSpPr>
        <p:grpSpPr>
          <a:xfrm>
            <a:off x="4647806" y="3572792"/>
            <a:ext cx="2470607" cy="3600151"/>
            <a:chOff x="4726780" y="3902906"/>
            <a:chExt cx="2086540" cy="3040491"/>
          </a:xfrm>
        </p:grpSpPr>
        <p:sp>
          <p:nvSpPr>
            <p:cNvPr id="47" name="正方形/長方形 46">
              <a:extLst>
                <a:ext uri="{FF2B5EF4-FFF2-40B4-BE49-F238E27FC236}">
                  <a16:creationId xmlns:a16="http://schemas.microsoft.com/office/drawing/2014/main" id="{DCDF0D22-BFF3-EDFC-4E87-3D08C687AE96}"/>
                </a:ext>
              </a:extLst>
            </p:cNvPr>
            <p:cNvSpPr/>
            <p:nvPr/>
          </p:nvSpPr>
          <p:spPr>
            <a:xfrm>
              <a:off x="4729798" y="3912907"/>
              <a:ext cx="2083522" cy="3030490"/>
            </a:xfrm>
            <a:prstGeom prst="rect">
              <a:avLst/>
            </a:prstGeom>
            <a:solidFill>
              <a:srgbClr val="EDF0F2"/>
            </a:solidFill>
            <a:ln w="9525" cap="flat" cmpd="sng">
              <a:no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6" name="Google Shape;336;p21"/>
            <p:cNvPicPr preferRelativeResize="0"/>
            <p:nvPr/>
          </p:nvPicPr>
          <p:blipFill>
            <a:blip r:embed="rId10">
              <a:alphaModFix/>
            </a:blip>
            <a:stretch>
              <a:fillRect/>
            </a:stretch>
          </p:blipFill>
          <p:spPr>
            <a:xfrm>
              <a:off x="4736469" y="3907202"/>
              <a:ext cx="2073833" cy="2817193"/>
            </a:xfrm>
            <a:prstGeom prst="rect">
              <a:avLst/>
            </a:prstGeom>
            <a:noFill/>
            <a:ln w="9525" cap="flat" cmpd="sng">
              <a:noFill/>
              <a:prstDash val="solid"/>
              <a:round/>
              <a:headEnd type="none" w="sm" len="sm"/>
              <a:tailEnd type="none" w="sm" len="sm"/>
            </a:ln>
          </p:spPr>
        </p:pic>
        <p:sp>
          <p:nvSpPr>
            <p:cNvPr id="33" name="正方形/長方形 32">
              <a:extLst>
                <a:ext uri="{FF2B5EF4-FFF2-40B4-BE49-F238E27FC236}">
                  <a16:creationId xmlns:a16="http://schemas.microsoft.com/office/drawing/2014/main" id="{03CA8B8C-FB9E-F1DD-9CDA-90E10045F15A}"/>
                </a:ext>
              </a:extLst>
            </p:cNvPr>
            <p:cNvSpPr/>
            <p:nvPr/>
          </p:nvSpPr>
          <p:spPr>
            <a:xfrm>
              <a:off x="4726780" y="3902906"/>
              <a:ext cx="2083522" cy="2821489"/>
            </a:xfrm>
            <a:prstGeom prst="rect">
              <a:avLst/>
            </a:prstGeom>
            <a:noFill/>
            <a:ln w="9525" cap="flat" cmpd="sng">
              <a:no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Google Shape;330;p21">
              <a:extLst>
                <a:ext uri="{FF2B5EF4-FFF2-40B4-BE49-F238E27FC236}">
                  <a16:creationId xmlns:a16="http://schemas.microsoft.com/office/drawing/2014/main" id="{A8A056D0-C97F-0336-02B6-A981B25EF4BA}"/>
                </a:ext>
              </a:extLst>
            </p:cNvPr>
            <p:cNvSpPr/>
            <p:nvPr/>
          </p:nvSpPr>
          <p:spPr>
            <a:xfrm>
              <a:off x="5247173" y="5908872"/>
              <a:ext cx="1064157" cy="397719"/>
            </a:xfrm>
            <a:prstGeom prst="rect">
              <a:avLst/>
            </a:prstGeom>
            <a:noFill/>
            <a:ln w="38100" cap="flat" cmpd="sng">
              <a:solidFill>
                <a:srgbClr val="DE6672"/>
              </a:solidFill>
              <a:prstDash val="solid"/>
              <a:round/>
              <a:headEnd type="none" w="sm" len="sm"/>
              <a:tailEnd type="none" w="sm" len="sm"/>
            </a:ln>
          </p:spPr>
          <p:txBody>
            <a:bodyPr spcFirstLastPara="1" wrap="square" lIns="82283" tIns="82283" rIns="82283" bIns="82283" anchor="ctr" anchorCtr="0">
              <a:noAutofit/>
            </a:bodyPr>
            <a:lstStyle/>
            <a:p>
              <a:endParaRPr sz="1260"/>
            </a:p>
          </p:txBody>
        </p:sp>
        <p:sp>
          <p:nvSpPr>
            <p:cNvPr id="48" name="正方形/長方形 47">
              <a:extLst>
                <a:ext uri="{FF2B5EF4-FFF2-40B4-BE49-F238E27FC236}">
                  <a16:creationId xmlns:a16="http://schemas.microsoft.com/office/drawing/2014/main" id="{AAD6A05D-51FF-EE3D-61F1-2EB887E7AE90}"/>
                </a:ext>
              </a:extLst>
            </p:cNvPr>
            <p:cNvSpPr/>
            <p:nvPr/>
          </p:nvSpPr>
          <p:spPr>
            <a:xfrm>
              <a:off x="4729798" y="3912907"/>
              <a:ext cx="2083522" cy="3030490"/>
            </a:xfrm>
            <a:prstGeom prst="rect">
              <a:avLst/>
            </a:prstGeom>
            <a:noFill/>
            <a:ln w="9525" cap="flat" cmpd="sng">
              <a:solidFill>
                <a:srgbClr val="888888"/>
              </a:solidFill>
              <a:prstDash val="solid"/>
              <a:round/>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A3F4F0D3-9AAD-6FD1-567B-A3E1551C9DA2}"/>
              </a:ext>
            </a:extLst>
          </p:cNvPr>
          <p:cNvGrpSpPr/>
          <p:nvPr/>
        </p:nvGrpSpPr>
        <p:grpSpPr>
          <a:xfrm>
            <a:off x="3315766" y="4125469"/>
            <a:ext cx="1153654" cy="1075169"/>
            <a:chOff x="834153" y="5055193"/>
            <a:chExt cx="1153654" cy="1075169"/>
          </a:xfrm>
        </p:grpSpPr>
        <p:sp>
          <p:nvSpPr>
            <p:cNvPr id="22" name="フリーフォーム 21">
              <a:extLst>
                <a:ext uri="{FF2B5EF4-FFF2-40B4-BE49-F238E27FC236}">
                  <a16:creationId xmlns:a16="http://schemas.microsoft.com/office/drawing/2014/main" id="{70C37927-2D8B-8A33-88B1-8E9F0E98D66C}"/>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23" name="グループ化 22">
              <a:extLst>
                <a:ext uri="{FF2B5EF4-FFF2-40B4-BE49-F238E27FC236}">
                  <a16:creationId xmlns:a16="http://schemas.microsoft.com/office/drawing/2014/main" id="{3863B8D7-AB42-79C2-7C6B-DF807532C6D5}"/>
                </a:ext>
              </a:extLst>
            </p:cNvPr>
            <p:cNvGrpSpPr/>
            <p:nvPr/>
          </p:nvGrpSpPr>
          <p:grpSpPr>
            <a:xfrm>
              <a:off x="834153" y="5290484"/>
              <a:ext cx="1153654" cy="754003"/>
              <a:chOff x="732430" y="6412374"/>
              <a:chExt cx="1153654" cy="754003"/>
            </a:xfrm>
          </p:grpSpPr>
          <p:sp>
            <p:nvSpPr>
              <p:cNvPr id="24" name="Google Shape;364;p22">
                <a:extLst>
                  <a:ext uri="{FF2B5EF4-FFF2-40B4-BE49-F238E27FC236}">
                    <a16:creationId xmlns:a16="http://schemas.microsoft.com/office/drawing/2014/main" id="{97DE62FE-8F35-49B9-8D6B-2AEE93B1A9C5}"/>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25" name="グラフィックス 24">
                <a:extLst>
                  <a:ext uri="{FF2B5EF4-FFF2-40B4-BE49-F238E27FC236}">
                    <a16:creationId xmlns:a16="http://schemas.microsoft.com/office/drawing/2014/main" id="{7FA5BC19-0D36-FF24-196E-38818E12C7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0999" y="6412374"/>
                <a:ext cx="279180" cy="453668"/>
              </a:xfrm>
              <a:prstGeom prst="rect">
                <a:avLst/>
              </a:prstGeom>
            </p:spPr>
          </p:pic>
        </p:grpSp>
      </p:grpSp>
      <p:grpSp>
        <p:nvGrpSpPr>
          <p:cNvPr id="28" name="グループ化 27">
            <a:extLst>
              <a:ext uri="{FF2B5EF4-FFF2-40B4-BE49-F238E27FC236}">
                <a16:creationId xmlns:a16="http://schemas.microsoft.com/office/drawing/2014/main" id="{F5424DAA-4799-0C4A-D81A-9097C0EFD376}"/>
              </a:ext>
            </a:extLst>
          </p:cNvPr>
          <p:cNvGrpSpPr/>
          <p:nvPr/>
        </p:nvGrpSpPr>
        <p:grpSpPr>
          <a:xfrm>
            <a:off x="6304227" y="6183457"/>
            <a:ext cx="1153654" cy="1075169"/>
            <a:chOff x="834153" y="5055193"/>
            <a:chExt cx="1153654" cy="1075169"/>
          </a:xfrm>
        </p:grpSpPr>
        <p:sp>
          <p:nvSpPr>
            <p:cNvPr id="29" name="フリーフォーム 28">
              <a:extLst>
                <a:ext uri="{FF2B5EF4-FFF2-40B4-BE49-F238E27FC236}">
                  <a16:creationId xmlns:a16="http://schemas.microsoft.com/office/drawing/2014/main" id="{13806FAD-F511-4576-1DED-85281A8255E0}"/>
                </a:ext>
              </a:extLst>
            </p:cNvPr>
            <p:cNvSpPr/>
            <p:nvPr/>
          </p:nvSpPr>
          <p:spPr>
            <a:xfrm rot="18900000">
              <a:off x="899704" y="5055193"/>
              <a:ext cx="975230" cy="1075169"/>
            </a:xfrm>
            <a:custGeom>
              <a:avLst/>
              <a:gdLst>
                <a:gd name="connsiteX0" fmla="*/ 1039191 w 1217487"/>
                <a:gd name="connsiteY0" fmla="*/ 303062 h 1342252"/>
                <a:gd name="connsiteX1" fmla="*/ 1039191 w 1217487"/>
                <a:gd name="connsiteY1" fmla="*/ 1163956 h 1342252"/>
                <a:gd name="connsiteX2" fmla="*/ 178297 w 1217487"/>
                <a:gd name="connsiteY2" fmla="*/ 1163956 h 1342252"/>
                <a:gd name="connsiteX3" fmla="*/ 178297 w 1217487"/>
                <a:gd name="connsiteY3" fmla="*/ 303062 h 1342252"/>
                <a:gd name="connsiteX4" fmla="*/ 492477 w 1217487"/>
                <a:gd name="connsiteY4" fmla="*/ 135909 h 1342252"/>
                <a:gd name="connsiteX5" fmla="*/ 493361 w 1217487"/>
                <a:gd name="connsiteY5" fmla="*/ 135824 h 1342252"/>
                <a:gd name="connsiteX6" fmla="*/ 572139 w 1217487"/>
                <a:gd name="connsiteY6" fmla="*/ 0 h 1342252"/>
                <a:gd name="connsiteX7" fmla="*/ 646607 w 1217487"/>
                <a:gd name="connsiteY7" fmla="*/ 128394 h 1342252"/>
                <a:gd name="connsiteX8" fmla="*/ 725010 w 1217487"/>
                <a:gd name="connsiteY8" fmla="*/ 135909 h 1342252"/>
                <a:gd name="connsiteX9" fmla="*/ 1039191 w 1217487"/>
                <a:gd name="connsiteY9" fmla="*/ 303062 h 13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487" h="1342252">
                  <a:moveTo>
                    <a:pt x="1039191" y="303062"/>
                  </a:moveTo>
                  <a:cubicBezTo>
                    <a:pt x="1276920" y="540791"/>
                    <a:pt x="1276920" y="926227"/>
                    <a:pt x="1039191" y="1163956"/>
                  </a:cubicBezTo>
                  <a:cubicBezTo>
                    <a:pt x="801461" y="1401685"/>
                    <a:pt x="416026" y="1401685"/>
                    <a:pt x="178297" y="1163956"/>
                  </a:cubicBezTo>
                  <a:cubicBezTo>
                    <a:pt x="-59433" y="926227"/>
                    <a:pt x="-59433" y="540791"/>
                    <a:pt x="178297" y="303062"/>
                  </a:cubicBezTo>
                  <a:cubicBezTo>
                    <a:pt x="267445" y="213914"/>
                    <a:pt x="377365" y="158196"/>
                    <a:pt x="492477" y="135909"/>
                  </a:cubicBezTo>
                  <a:lnTo>
                    <a:pt x="493361" y="135824"/>
                  </a:lnTo>
                  <a:lnTo>
                    <a:pt x="572139" y="0"/>
                  </a:lnTo>
                  <a:lnTo>
                    <a:pt x="646607" y="128394"/>
                  </a:lnTo>
                  <a:lnTo>
                    <a:pt x="725010" y="135909"/>
                  </a:lnTo>
                  <a:cubicBezTo>
                    <a:pt x="840123" y="158196"/>
                    <a:pt x="950042" y="213914"/>
                    <a:pt x="1039191" y="303062"/>
                  </a:cubicBezTo>
                  <a:close/>
                </a:path>
              </a:pathLst>
            </a:custGeom>
            <a:solidFill>
              <a:schemeClr val="bg1"/>
            </a:solidFill>
            <a:ln w="38100">
              <a:solidFill>
                <a:srgbClr val="DE66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30" name="グループ化 29">
              <a:extLst>
                <a:ext uri="{FF2B5EF4-FFF2-40B4-BE49-F238E27FC236}">
                  <a16:creationId xmlns:a16="http://schemas.microsoft.com/office/drawing/2014/main" id="{CBECB37B-3350-B1EB-EA0C-79602A33333B}"/>
                </a:ext>
              </a:extLst>
            </p:cNvPr>
            <p:cNvGrpSpPr/>
            <p:nvPr/>
          </p:nvGrpSpPr>
          <p:grpSpPr>
            <a:xfrm>
              <a:off x="834153" y="5290484"/>
              <a:ext cx="1153654" cy="754003"/>
              <a:chOff x="732430" y="6412374"/>
              <a:chExt cx="1153654" cy="754003"/>
            </a:xfrm>
          </p:grpSpPr>
          <p:sp>
            <p:nvSpPr>
              <p:cNvPr id="31" name="Google Shape;364;p22">
                <a:extLst>
                  <a:ext uri="{FF2B5EF4-FFF2-40B4-BE49-F238E27FC236}">
                    <a16:creationId xmlns:a16="http://schemas.microsoft.com/office/drawing/2014/main" id="{E1AA4E5C-0180-763B-29EB-65007B2BFA6F}"/>
                  </a:ext>
                </a:extLst>
              </p:cNvPr>
              <p:cNvSpPr txBox="1"/>
              <p:nvPr/>
            </p:nvSpPr>
            <p:spPr>
              <a:xfrm>
                <a:off x="732430" y="6806197"/>
                <a:ext cx="1153654" cy="360180"/>
              </a:xfrm>
              <a:prstGeom prst="rect">
                <a:avLst/>
              </a:prstGeom>
              <a:noFill/>
              <a:ln>
                <a:noFill/>
              </a:ln>
            </p:spPr>
            <p:txBody>
              <a:bodyPr spcFirstLastPara="1" wrap="square" lIns="82283" tIns="82283" rIns="82283" bIns="82283" anchor="t" anchorCtr="0">
                <a:noAutofit/>
              </a:bodyPr>
              <a:lstStyle/>
              <a:p>
                <a:pPr algn="ctr">
                  <a:lnSpc>
                    <a:spcPct val="115000"/>
                  </a:lnSpc>
                </a:pPr>
                <a:r>
                  <a:rPr lang="ja-JP" altLang="en-US" spc="-150">
                    <a:solidFill>
                      <a:srgbClr val="DE6672"/>
                    </a:solidFill>
                    <a:latin typeface="Yu Gothic Medium" panose="020B0400000000000000" pitchFamily="34" charset="-128"/>
                    <a:ea typeface="Yu Gothic Medium" panose="020B0400000000000000" pitchFamily="34" charset="-128"/>
                    <a:cs typeface="Meiryo"/>
                    <a:sym typeface="Meiryo"/>
                  </a:rPr>
                  <a:t>クリック</a:t>
                </a:r>
                <a:endParaRPr lang="ja-JP" altLang="en-US" spc="-150" dirty="0">
                  <a:solidFill>
                    <a:srgbClr val="DE6672"/>
                  </a:solidFill>
                  <a:latin typeface="Yu Gothic Medium" panose="020B0400000000000000" pitchFamily="34" charset="-128"/>
                  <a:ea typeface="Yu Gothic Medium" panose="020B0400000000000000" pitchFamily="34" charset="-128"/>
                  <a:cs typeface="Meiryo"/>
                  <a:sym typeface="Meiryo"/>
                </a:endParaRPr>
              </a:p>
            </p:txBody>
          </p:sp>
          <p:pic>
            <p:nvPicPr>
              <p:cNvPr id="32" name="グラフィックス 31">
                <a:extLst>
                  <a:ext uri="{FF2B5EF4-FFF2-40B4-BE49-F238E27FC236}">
                    <a16:creationId xmlns:a16="http://schemas.microsoft.com/office/drawing/2014/main" id="{9D8CD6B3-63D3-0EC5-9A44-298ADB79989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0999" y="6412374"/>
                <a:ext cx="279180" cy="453668"/>
              </a:xfrm>
              <a:prstGeom prst="rect">
                <a:avLst/>
              </a:prstGeom>
            </p:spPr>
          </p:pic>
        </p:grpSp>
      </p:grpSp>
    </p:spTree>
  </p:cSld>
  <p:clrMapOvr>
    <a:masterClrMapping/>
  </p:clrMapOvr>
</p:sld>
</file>

<file path=ppt/theme/theme1.xml><?xml version="1.0" encoding="utf-8"?>
<a:theme xmlns:a="http://schemas.openxmlformats.org/drawingml/2006/main" name="デザインの設定">
  <a:themeElements>
    <a:clrScheme name="sample_com00">
      <a:dk1>
        <a:srgbClr val="000000"/>
      </a:dk1>
      <a:lt1>
        <a:srgbClr val="FFFFFF"/>
      </a:lt1>
      <a:dk2>
        <a:srgbClr val="999999"/>
      </a:dk2>
      <a:lt2>
        <a:srgbClr val="004386"/>
      </a:lt2>
      <a:accent1>
        <a:srgbClr val="FDD000"/>
      </a:accent1>
      <a:accent2>
        <a:srgbClr val="729BCC"/>
      </a:accent2>
      <a:accent3>
        <a:srgbClr val="BE504E"/>
      </a:accent3>
      <a:accent4>
        <a:srgbClr val="3490FF"/>
      </a:accent4>
      <a:accent5>
        <a:srgbClr val="FEAD00"/>
      </a:accent5>
      <a:accent6>
        <a:srgbClr val="BC052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1807</Words>
  <Application>Microsoft Office PowerPoint</Application>
  <PresentationFormat>B4 (JIS) 257x364 mm</PresentationFormat>
  <Paragraphs>262</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Noto Sans Symbols</vt:lpstr>
      <vt:lpstr>Meiryo</vt:lpstr>
      <vt:lpstr>Yu Gothic</vt:lpstr>
      <vt:lpstr>Yu Gothic Medium</vt:lpstr>
      <vt:lpstr>Arial</vt:lpstr>
      <vt:lpstr>デザインの設定</vt:lpstr>
      <vt:lpstr> 保護者向け機能ご紹介資料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まなびポケット 保護者向け機能ご紹介資料～保護者様用～</dc:title>
  <cp:lastModifiedBy>Eri Yamada（山田絵梨）</cp:lastModifiedBy>
  <cp:revision>48</cp:revision>
  <cp:lastPrinted>2022-12-19T02:25:46Z</cp:lastPrinted>
  <dcterms:modified xsi:type="dcterms:W3CDTF">2023-12-07T09:37:18Z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b4fa5d-3ac5-4415-967c-34900a0e1c6f_Enabled">
    <vt:lpwstr>true</vt:lpwstr>
  </property>
  <property fmtid="{D5CDD505-2E9C-101B-9397-08002B2CF9AE}" pid="3" name="MSIP_Label_dbb4fa5d-3ac5-4415-967c-34900a0e1c6f_SetDate">
    <vt:lpwstr>2023-01-04T04:00:00Z</vt:lpwstr>
  </property>
  <property fmtid="{D5CDD505-2E9C-101B-9397-08002B2CF9AE}" pid="4" name="MSIP_Label_dbb4fa5d-3ac5-4415-967c-34900a0e1c6f_Method">
    <vt:lpwstr>Privileged</vt:lpwstr>
  </property>
  <property fmtid="{D5CDD505-2E9C-101B-9397-08002B2CF9AE}" pid="5" name="MSIP_Label_dbb4fa5d-3ac5-4415-967c-34900a0e1c6f_Name">
    <vt:lpwstr>dbb4fa5d-3ac5-4415-967c-34900a0e1c6f</vt:lpwstr>
  </property>
  <property fmtid="{D5CDD505-2E9C-101B-9397-08002B2CF9AE}" pid="6" name="MSIP_Label_dbb4fa5d-3ac5-4415-967c-34900a0e1c6f_SiteId">
    <vt:lpwstr>a629ef32-67ba-47a6-8eb3-ec43935644fc</vt:lpwstr>
  </property>
  <property fmtid="{D5CDD505-2E9C-101B-9397-08002B2CF9AE}" pid="7" name="MSIP_Label_dbb4fa5d-3ac5-4415-967c-34900a0e1c6f_ActionId">
    <vt:lpwstr>b4794059-8de0-44c5-8b6c-76ea7c85492b</vt:lpwstr>
  </property>
  <property fmtid="{D5CDD505-2E9C-101B-9397-08002B2CF9AE}" pid="8" name="MSIP_Label_dbb4fa5d-3ac5-4415-967c-34900a0e1c6f_ContentBits">
    <vt:lpwstr>0</vt:lpwstr>
  </property>
</Properties>
</file>