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タイトルとコンテンツ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タイトルと縦書きテキスト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縦書きタイトルと&#10;縦書きテキスト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白紙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タイトル スライド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セクション見出し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2 つのコンテンツ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較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タイトルのみ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タイトル付きのコンテンツ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タイトル付きの図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hyperlink" Target="https://manabipocket.ed-cl.com/support/faq/" TargetMode="External"/><Relationship Id="rId6" Type="http://schemas.openxmlformats.org/officeDocument/2006/relationships/hyperlink" Target="https://manabipocket.ed-cl.com/support/contact/" TargetMode="External"/><Relationship Id="rId7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10918" y="216296"/>
            <a:ext cx="7149893" cy="1387293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/>
          <p:nvPr/>
        </p:nvSpPr>
        <p:spPr>
          <a:xfrm>
            <a:off x="528150" y="5887650"/>
            <a:ext cx="11336100" cy="7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3600">
                <a:solidFill>
                  <a:schemeClr val="dk1"/>
                </a:solidFill>
              </a:rPr>
              <a:t>パスワードが分からなかったら先生に確認しよう。</a:t>
            </a:r>
            <a:endParaRPr sz="3000"/>
          </a:p>
        </p:txBody>
      </p:sp>
      <p:grpSp>
        <p:nvGrpSpPr>
          <p:cNvPr id="86" name="Google Shape;86;p13"/>
          <p:cNvGrpSpPr/>
          <p:nvPr/>
        </p:nvGrpSpPr>
        <p:grpSpPr>
          <a:xfrm>
            <a:off x="528156" y="1939402"/>
            <a:ext cx="11135700" cy="3612454"/>
            <a:chOff x="886137" y="1949155"/>
            <a:chExt cx="11135700" cy="3612454"/>
          </a:xfrm>
        </p:grpSpPr>
        <p:grpSp>
          <p:nvGrpSpPr>
            <p:cNvPr id="87" name="Google Shape;87;p13"/>
            <p:cNvGrpSpPr/>
            <p:nvPr/>
          </p:nvGrpSpPr>
          <p:grpSpPr>
            <a:xfrm>
              <a:off x="886137" y="2145209"/>
              <a:ext cx="11135700" cy="3416400"/>
              <a:chOff x="3794752" y="2328058"/>
              <a:chExt cx="11135700" cy="3416400"/>
            </a:xfrm>
          </p:grpSpPr>
          <p:sp>
            <p:nvSpPr>
              <p:cNvPr id="88" name="Google Shape;88;p13"/>
              <p:cNvSpPr txBox="1"/>
              <p:nvPr/>
            </p:nvSpPr>
            <p:spPr>
              <a:xfrm>
                <a:off x="4061008" y="3199955"/>
                <a:ext cx="1302600" cy="30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ja-JP" sz="1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がっこう</a:t>
                </a:r>
                <a:endParaRPr/>
              </a:p>
            </p:txBody>
          </p:sp>
          <p:sp>
            <p:nvSpPr>
              <p:cNvPr id="89" name="Google Shape;89;p13"/>
              <p:cNvSpPr txBox="1"/>
              <p:nvPr/>
            </p:nvSpPr>
            <p:spPr>
              <a:xfrm>
                <a:off x="3794752" y="2328058"/>
                <a:ext cx="11135700" cy="3416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ja-JP" sz="3600">
                    <a:solidFill>
                      <a:schemeClr val="dk1"/>
                    </a:solidFill>
                  </a:rPr>
                  <a:t>　名前</a:t>
                </a:r>
                <a:endParaRPr sz="3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3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ja-JP" sz="36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学校コード：</a:t>
                </a:r>
                <a:endParaRPr sz="3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3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ja-JP" sz="36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ユーザーID：</a:t>
                </a:r>
                <a:endParaRPr sz="3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3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90" name="Google Shape;90;p13"/>
            <p:cNvSpPr txBox="1"/>
            <p:nvPr/>
          </p:nvSpPr>
          <p:spPr>
            <a:xfrm>
              <a:off x="1703538" y="1949155"/>
              <a:ext cx="12216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-JP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なまえ</a:t>
              </a:r>
              <a:endParaRPr/>
            </a:p>
          </p:txBody>
        </p:sp>
      </p:grpSp>
      <p:sp>
        <p:nvSpPr>
          <p:cNvPr id="91" name="Google Shape;91;p13"/>
          <p:cNvSpPr txBox="1"/>
          <p:nvPr/>
        </p:nvSpPr>
        <p:spPr>
          <a:xfrm>
            <a:off x="7014750" y="5749775"/>
            <a:ext cx="1086000" cy="3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せんせい</a:t>
            </a:r>
            <a:endParaRPr/>
          </a:p>
        </p:txBody>
      </p:sp>
      <p:sp>
        <p:nvSpPr>
          <p:cNvPr id="92" name="Google Shape;92;p13"/>
          <p:cNvSpPr txBox="1"/>
          <p:nvPr/>
        </p:nvSpPr>
        <p:spPr>
          <a:xfrm>
            <a:off x="8372875" y="5749775"/>
            <a:ext cx="1521000" cy="3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かくにん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1175" y="330577"/>
            <a:ext cx="2206800" cy="427068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4"/>
          <p:cNvPicPr preferRelativeResize="0"/>
          <p:nvPr/>
        </p:nvPicPr>
        <p:blipFill rotWithShape="1">
          <a:blip r:embed="rId4">
            <a:alphaModFix/>
          </a:blip>
          <a:srcRect b="9013" l="8699" r="8699" t="7975"/>
          <a:stretch/>
        </p:blipFill>
        <p:spPr>
          <a:xfrm>
            <a:off x="7609988" y="2875152"/>
            <a:ext cx="2673178" cy="2686403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4"/>
          <p:cNvSpPr txBox="1"/>
          <p:nvPr/>
        </p:nvSpPr>
        <p:spPr>
          <a:xfrm>
            <a:off x="6643967" y="5561539"/>
            <a:ext cx="5824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https://manabipocket.ed-cl.com/support/faq/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4"/>
          <p:cNvSpPr/>
          <p:nvPr/>
        </p:nvSpPr>
        <p:spPr>
          <a:xfrm>
            <a:off x="660573" y="5561553"/>
            <a:ext cx="5578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https://manabipocket.ed-cl.com/support/contact/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1" name="Google Shape;101;p14"/>
          <p:cNvPicPr preferRelativeResize="0"/>
          <p:nvPr/>
        </p:nvPicPr>
        <p:blipFill rotWithShape="1">
          <a:blip r:embed="rId7">
            <a:alphaModFix/>
          </a:blip>
          <a:srcRect b="7584" l="6232" r="8589" t="6816"/>
          <a:stretch/>
        </p:blipFill>
        <p:spPr>
          <a:xfrm>
            <a:off x="1761036" y="2875152"/>
            <a:ext cx="2673178" cy="2686404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4"/>
          <p:cNvSpPr txBox="1"/>
          <p:nvPr/>
        </p:nvSpPr>
        <p:spPr>
          <a:xfrm>
            <a:off x="3935675" y="523475"/>
            <a:ext cx="4584000" cy="12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ja-JP" sz="4200">
                <a:solidFill>
                  <a:schemeClr val="dk1"/>
                </a:solidFill>
              </a:rPr>
              <a:t>学校管理者</a:t>
            </a:r>
            <a:r>
              <a:rPr lang="ja-JP" sz="4200">
                <a:solidFill>
                  <a:schemeClr val="dk1"/>
                </a:solidFill>
              </a:rPr>
              <a:t>の方へ</a:t>
            </a:r>
            <a:endParaRPr sz="2000"/>
          </a:p>
        </p:txBody>
      </p:sp>
      <p:sp>
        <p:nvSpPr>
          <p:cNvPr id="103" name="Google Shape;103;p14"/>
          <p:cNvSpPr txBox="1"/>
          <p:nvPr/>
        </p:nvSpPr>
        <p:spPr>
          <a:xfrm>
            <a:off x="1099600" y="1711625"/>
            <a:ext cx="4912200" cy="12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3100">
                <a:solidFill>
                  <a:schemeClr val="dk1"/>
                </a:solidFill>
              </a:rPr>
              <a:t>学校管理者のパスワードが</a:t>
            </a:r>
            <a:endParaRPr sz="3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3100">
                <a:solidFill>
                  <a:schemeClr val="dk1"/>
                </a:solidFill>
              </a:rPr>
              <a:t>分からない場合</a:t>
            </a:r>
            <a:endParaRPr sz="900"/>
          </a:p>
        </p:txBody>
      </p:sp>
      <p:sp>
        <p:nvSpPr>
          <p:cNvPr id="104" name="Google Shape;104;p14"/>
          <p:cNvSpPr txBox="1"/>
          <p:nvPr/>
        </p:nvSpPr>
        <p:spPr>
          <a:xfrm>
            <a:off x="7843184" y="2045513"/>
            <a:ext cx="2206800" cy="6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3100">
                <a:solidFill>
                  <a:schemeClr val="dk1"/>
                </a:solidFill>
              </a:rPr>
              <a:t>その他質問</a:t>
            </a:r>
            <a:endParaRPr sz="900"/>
          </a:p>
        </p:txBody>
      </p:sp>
      <p:sp>
        <p:nvSpPr>
          <p:cNvPr id="105" name="Google Shape;105;p14"/>
          <p:cNvSpPr txBox="1"/>
          <p:nvPr/>
        </p:nvSpPr>
        <p:spPr>
          <a:xfrm>
            <a:off x="569050" y="5930850"/>
            <a:ext cx="6229200" cy="10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900">
                <a:solidFill>
                  <a:schemeClr val="dk1"/>
                </a:solidFill>
              </a:rPr>
              <a:t>※教員、生徒、保護者のパスワードが分からない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900">
                <a:solidFill>
                  <a:schemeClr val="dk1"/>
                </a:solidFill>
              </a:rPr>
              <a:t>場合は学校管理者の方が確認して対応してください。</a:t>
            </a:r>
            <a:endParaRPr sz="19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